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0" r:id="rId3"/>
    <p:sldId id="261" r:id="rId4"/>
    <p:sldId id="263" r:id="rId5"/>
    <p:sldId id="265" r:id="rId6"/>
    <p:sldId id="264" r:id="rId7"/>
    <p:sldId id="271" r:id="rId8"/>
    <p:sldId id="262" r:id="rId9"/>
    <p:sldId id="27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866E3-B059-476A-81DA-A1A7301EE99A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FBEF86-9E54-4089-8120-FA3C11E242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244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274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30171" indent="-280835" defTabSz="914274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23340" indent="-224668" defTabSz="914274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572677" indent="-224668" defTabSz="914274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22013" indent="-224668" defTabSz="914274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471349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20685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370021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19357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D26BA815-63CC-4916-9FEC-7F00F7BE7681}" type="slidenum">
              <a:rPr lang="en-US" sz="1200">
                <a:latin typeface="Arial" charset="0"/>
              </a:rPr>
              <a:pPr/>
              <a:t>9</a:t>
            </a:fld>
            <a:endParaRPr lang="en-US" sz="12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311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2DB0B-5D68-D845-3966-2073B02026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B73BB8-F295-4EA1-DFC1-FA16C7930B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DD639-3291-061A-F915-A1E961DB3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9075-88F5-44A6-A8A3-379A465F6B06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86748C-624F-0A8B-D828-A633BF3FF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521EB-5487-3335-7F20-0FBD41747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2A6AE-29F2-4C84-A327-B8DF5CF55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408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15BA9-93B6-2F79-403D-92CA8E4FA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100CC0-9CBE-675C-E9CC-FC0E753DB7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5C1E4-B14B-9F60-00B2-32DA2D51C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9075-88F5-44A6-A8A3-379A465F6B06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C28FEF-5A21-E0E9-1581-434FA99E1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8D8DE0-FF65-06A8-FAF0-5261037AC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2A6AE-29F2-4C84-A327-B8DF5CF55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288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A433BD-AA75-45EC-12D9-15A31B37F8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D2EF86-3090-2058-2833-7BDBF2E5AB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B9FA4-807B-6368-5BEE-314BCF612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9075-88F5-44A6-A8A3-379A465F6B06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2AB60-4343-44CD-53DC-623B994DC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7CA2A1-AA98-DEBD-0143-F1814554D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2A6AE-29F2-4C84-A327-B8DF5CF55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166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60001-1AE9-1CFF-1ED5-DFE36B58C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6A1F0-55FA-1CFE-BAF0-65CA3235C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5A563-F9CB-2F7C-814A-033066E28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9075-88F5-44A6-A8A3-379A465F6B06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712345-4BD2-DE4B-697C-57E3E6453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6A2823-19DC-0A28-8B23-E62321CA3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2A6AE-29F2-4C84-A327-B8DF5CF55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271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0F934-37AD-E874-E20A-E73452340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A57EDF-231B-8583-F691-CDB0ED1DD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A10ECA-0FA0-8439-3CFB-E80772066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9075-88F5-44A6-A8A3-379A465F6B06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A098B-B909-2ED2-CBF0-C9B64334B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7CA431-E7BC-31B2-9CDC-B37F0F466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2A6AE-29F2-4C84-A327-B8DF5CF55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74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48438-DC1B-60A6-6A11-645A58832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C5829-3557-8C19-0502-89020319AE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075B7E-069F-4B3B-A37A-73F04C5FCF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407FA3-ED99-F2B2-FF80-F73D2D605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9075-88F5-44A6-A8A3-379A465F6B06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191B48-4E60-7E8E-E7E0-977822C34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E98854-C0DC-BAA4-D303-A0CDA4FE8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2A6AE-29F2-4C84-A327-B8DF5CF55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441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0C145-5942-97DB-0FEA-625546AC5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A00656-3C34-6A7E-F841-EE0859E514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120C33-9BC7-B788-975B-65A1676B5D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00C011-85DD-161E-584F-6A9AB329B5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97F2EE-BD59-2A92-E36B-72B0E8165B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0E08BF-6A5C-770A-124D-4DFB8D29C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9075-88F5-44A6-A8A3-379A465F6B06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5D3D15-47DB-E9E4-3051-9EA199832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B4B48F-B0C7-B770-8F6B-35895F0BD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2A6AE-29F2-4C84-A327-B8DF5CF55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512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522D6-B4C0-CB25-9CCC-B3FFE229B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C4D231-6016-BBD1-DAB5-EAA1F4EF1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9075-88F5-44A6-A8A3-379A465F6B06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51C1FE-6DD7-2D37-79D1-A34DDC6C1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FEADE4-0B0A-FBAC-0529-2F10EF25E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2A6AE-29F2-4C84-A327-B8DF5CF55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330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98A29B-4C6C-8121-E5EE-E8A7AC155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9075-88F5-44A6-A8A3-379A465F6B06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E24868-7465-44E9-5C71-DAC93594E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B022CD-7A90-31B0-D5FB-85D1634B0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2A6AE-29F2-4C84-A327-B8DF5CF55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509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0D3CC-2A9D-FFE9-8695-86F6D9329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5F2BB-6DEA-881C-E013-5529F3E63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49D970-9DE8-68C9-DBFD-D734ACB314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B6A85B-2D70-1CCA-B348-B95B9D795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9075-88F5-44A6-A8A3-379A465F6B06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FED27A-3100-8ABF-C8F7-9F2876A5A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DCED48-05A4-E046-904F-52D4D617D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2A6AE-29F2-4C84-A327-B8DF5CF55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769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F3731-BB00-7CCE-5687-E79ECE922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EF9300-3D84-4305-A5F9-03789F18F9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6CF902-C86C-96BB-E837-F51BDE945E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5C9BD2-BF79-9160-94C8-258C6E4EF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9075-88F5-44A6-A8A3-379A465F6B06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6C2476-66C5-05C3-03C2-2F41DC9D9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760D79-79E5-8D34-7CC6-A71F5212C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2A6AE-29F2-4C84-A327-B8DF5CF55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440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014ADE-96FD-8804-E598-98AD3F7DB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377960-C23F-174C-5DD1-193FB75241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E8E23-C0C3-455D-4979-7328D35A44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DB9075-88F5-44A6-A8A3-379A465F6B06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B4F22-C4ED-872A-3FFE-6470F9D7C5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C35AF8-36C6-80D2-4F2B-62798D5495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72A6AE-29F2-4C84-A327-B8DF5CF55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14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E1DA9-1020-2413-8C73-E10C0799FB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 dirty="0"/>
              <a:t> 4735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DC4DAC-58AC-294D-703B-5D17C7BE6C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google maps and ads</a:t>
            </a:r>
          </a:p>
        </p:txBody>
      </p:sp>
    </p:spTree>
    <p:extLst>
      <p:ext uri="{BB962C8B-B14F-4D97-AF65-F5344CB8AC3E}">
        <p14:creationId xmlns:p14="http://schemas.microsoft.com/office/powerpoint/2010/main" val="3795820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Googe</a:t>
            </a:r>
            <a:r>
              <a:rPr lang="en-US" dirty="0"/>
              <a:t> Maps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based on a code lab.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50119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Google Maps.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905017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This is very similar to how it is done in android.  </a:t>
            </a:r>
          </a:p>
          <a:p>
            <a:pPr lvl="1"/>
            <a:r>
              <a:rPr lang="en-US" dirty="0"/>
              <a:t>And we actually need to get a map key for android (and iOS as well)</a:t>
            </a:r>
          </a:p>
          <a:p>
            <a:pPr lvl="1"/>
            <a:r>
              <a:rPr lang="en-US" dirty="0"/>
              <a:t>and put in the correct files, just like you would in android app.</a:t>
            </a:r>
          </a:p>
          <a:p>
            <a:pPr lvl="2"/>
            <a:r>
              <a:rPr lang="en-US" dirty="0"/>
              <a:t>see the </a:t>
            </a:r>
            <a:r>
              <a:rPr lang="en-US" dirty="0" err="1"/>
              <a:t>codelab</a:t>
            </a:r>
            <a:r>
              <a:rPr lang="en-US" dirty="0"/>
              <a:t> reference  at the end for key information.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in the </a:t>
            </a:r>
            <a:r>
              <a:rPr lang="en-US" dirty="0" err="1"/>
              <a:t>pubspec.yaml</a:t>
            </a:r>
            <a:r>
              <a:rPr lang="en-US" dirty="0"/>
              <a:t>  we need to add to the </a:t>
            </a:r>
            <a:r>
              <a:rPr lang="en-US" dirty="0" err="1"/>
              <a:t>depencies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# Add the following line (or newer version, use pub outdated to check.)</a:t>
            </a:r>
          </a:p>
          <a:p>
            <a:pPr lvl="2"/>
            <a:r>
              <a:rPr lang="en-US" dirty="0"/>
              <a:t>  </a:t>
            </a:r>
            <a:r>
              <a:rPr lang="en-US" dirty="0" err="1"/>
              <a:t>google_maps_flutter</a:t>
            </a:r>
            <a:r>
              <a:rPr lang="en-US" dirty="0"/>
              <a:t>: ^2.2.5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499624" y="1825625"/>
            <a:ext cx="2447627" cy="435133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7C5428F-B4A8-5197-E7BE-53A992D7B661}"/>
              </a:ext>
            </a:extLst>
          </p:cNvPr>
          <p:cNvSpPr txBox="1"/>
          <p:nvPr/>
        </p:nvSpPr>
        <p:spPr>
          <a:xfrm>
            <a:off x="1346479" y="6185473"/>
            <a:ext cx="5440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OR command </a:t>
            </a:r>
            <a:r>
              <a:rPr lang="en-US" dirty="0"/>
              <a:t>line:  flutter pub add </a:t>
            </a:r>
            <a:r>
              <a:rPr lang="en-US" dirty="0" err="1"/>
              <a:t>google_maps_flutter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060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the map.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a </a:t>
            </a:r>
            <a:r>
              <a:rPr lang="en-US" dirty="0" err="1"/>
              <a:t>stateful</a:t>
            </a:r>
            <a:r>
              <a:rPr lang="en-US" dirty="0"/>
              <a:t> widget, but like android part of the map is coming via a thread (</a:t>
            </a:r>
            <a:r>
              <a:rPr lang="en-US" dirty="0" err="1"/>
              <a:t>async</a:t>
            </a:r>
            <a:r>
              <a:rPr lang="en-US" dirty="0"/>
              <a:t>)</a:t>
            </a:r>
          </a:p>
          <a:p>
            <a:r>
              <a:rPr lang="en-US" dirty="0"/>
              <a:t>you need a couple of pieces.</a:t>
            </a:r>
          </a:p>
          <a:p>
            <a:pPr lvl="1"/>
            <a:r>
              <a:rPr lang="en-US" dirty="0"/>
              <a:t>the controller</a:t>
            </a:r>
          </a:p>
          <a:p>
            <a:pPr lvl="1"/>
            <a:r>
              <a:rPr lang="en-US" dirty="0" err="1"/>
              <a:t>googleMap</a:t>
            </a:r>
            <a:r>
              <a:rPr lang="en-US" dirty="0"/>
              <a:t> in the body.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a simple version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markers set this</a:t>
            </a:r>
          </a:p>
        </p:txBody>
      </p:sp>
      <p:sp>
        <p:nvSpPr>
          <p:cNvPr id="2" name="Content Placeholder 1"/>
          <p:cNvSpPr>
            <a:spLocks noGrp="1" noChangeArrowheads="1"/>
          </p:cNvSpPr>
          <p:nvPr>
            <p:ph sz="half" idx="2"/>
          </p:nvPr>
        </p:nvSpPr>
        <p:spPr bwMode="auto">
          <a:xfrm>
            <a:off x="5676089" y="1706968"/>
            <a:ext cx="6320961" cy="4339650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Future&lt;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onMapCreated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GoogleMapController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controller)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async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mapController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 controller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@override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Widget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build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BuildContext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context) {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MaterialApp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home: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Scaffold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appBar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AppBar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title: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'Flutter Maps Demo'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backgroundColor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Colors.</a:t>
            </a:r>
            <a:r>
              <a:rPr kumimoji="0" lang="en-US" altLang="en-US" sz="12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green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700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body: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GoogleMap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onMapCreated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onMapCreated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initialCameraPosition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CameraPosition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target: LARAMIE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zoom: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11.0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//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markers: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markers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.toSet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3482502" y="4396902"/>
            <a:ext cx="2538919" cy="40856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842426" y="5184843"/>
            <a:ext cx="2577829" cy="59338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5249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the map (2)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like android, we also have</a:t>
            </a:r>
          </a:p>
          <a:p>
            <a:r>
              <a:rPr lang="en-US" dirty="0" err="1"/>
              <a:t>onTap</a:t>
            </a:r>
            <a:r>
              <a:rPr lang="en-US" dirty="0"/>
              <a:t> and </a:t>
            </a:r>
            <a:r>
              <a:rPr lang="en-US" dirty="0" err="1"/>
              <a:t>onLongPress</a:t>
            </a:r>
            <a:endParaRPr lang="en-US" dirty="0"/>
          </a:p>
          <a:p>
            <a:r>
              <a:rPr lang="en-US" dirty="0"/>
              <a:t>And polygons, moves, camera, etc.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37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811621" cy="4351338"/>
          </a:xfrm>
        </p:spPr>
        <p:txBody>
          <a:bodyPr>
            <a:normAutofit/>
          </a:bodyPr>
          <a:lstStyle/>
          <a:p>
            <a:r>
              <a:rPr lang="en-US" dirty="0"/>
              <a:t>To add markers to your map.</a:t>
            </a:r>
          </a:p>
          <a:p>
            <a:r>
              <a:rPr lang="en-US" dirty="0"/>
              <a:t>in the build </a:t>
            </a:r>
            <a:r>
              <a:rPr lang="en-US" dirty="0" err="1"/>
              <a:t>GoogleMap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markers: List of markers.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then use the </a:t>
            </a:r>
            <a:r>
              <a:rPr lang="en-US" dirty="0" err="1"/>
              <a:t>setState</a:t>
            </a:r>
            <a:r>
              <a:rPr lang="en-US" dirty="0"/>
              <a:t> to add new markers.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1"/>
          <p:cNvSpPr>
            <a:spLocks noGrp="1" noChangeArrowheads="1"/>
          </p:cNvSpPr>
          <p:nvPr>
            <p:ph sz="half" idx="2"/>
          </p:nvPr>
        </p:nvSpPr>
        <p:spPr bwMode="auto">
          <a:xfrm>
            <a:off x="4844949" y="1825625"/>
            <a:ext cx="7273145" cy="3323987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final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Map&lt;String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Marker&gt;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_markers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 {}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Future&lt;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onMapCreated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GoogleMapController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controller)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async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mapController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 controller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setState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markers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.clear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Marker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laramieMarker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Marker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markerId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MarkerId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"Laramie"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position: LARAMIE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infoWindow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InfoWindow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(title: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"Laramie"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snippet: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"home of UW"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_markers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"Laramie"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laramieMarker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453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flutter</a:t>
            </a:r>
            <a:r>
              <a:rPr lang="en-US" dirty="0" err="1"/>
              <a:t>_mapdemo</a:t>
            </a:r>
            <a:r>
              <a:rPr lang="en-US" dirty="0"/>
              <a:t> give you the maps</a:t>
            </a:r>
          </a:p>
          <a:p>
            <a:pPr lvl="1"/>
            <a:r>
              <a:rPr lang="en-US" dirty="0"/>
              <a:t>remember you need your own key to get it to work.</a:t>
            </a:r>
          </a:p>
        </p:txBody>
      </p:sp>
    </p:spTree>
    <p:extLst>
      <p:ext uri="{BB962C8B-B14F-4D97-AF65-F5344CB8AC3E}">
        <p14:creationId xmlns:p14="http://schemas.microsoft.com/office/powerpoint/2010/main" val="1821353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maps</a:t>
            </a:r>
            <a:endParaRPr lang="en-US" dirty="0">
              <a:hlinkClick r:id=""/>
            </a:endParaRPr>
          </a:p>
          <a:p>
            <a:pPr lvl="1"/>
            <a:r>
              <a:rPr lang="en-US" dirty="0">
                <a:hlinkClick r:id=""/>
              </a:rPr>
              <a:t>https://codelabs.developers.google.com/codelabs/google-maps-in-flutter#0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094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Q</a:t>
            </a:r>
          </a:p>
        </p:txBody>
      </p:sp>
      <p:sp>
        <p:nvSpPr>
          <p:cNvPr id="100355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A</a:t>
            </a:r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0000" b="1">
                <a:latin typeface="Tahoma" pitchFamily="34" charset="0"/>
              </a:rPr>
              <a:t>&amp;</a:t>
            </a:r>
            <a:endParaRPr lang="en-US" sz="15000" b="1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719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 autoUpdateAnimBg="0"/>
      <p:bldP spid="100355" grpId="0" autoUpdateAnimBg="0"/>
      <p:bldP spid="100356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492</Words>
  <Application>Microsoft Office PowerPoint</Application>
  <PresentationFormat>Widescreen</PresentationFormat>
  <Paragraphs>45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Aptos</vt:lpstr>
      <vt:lpstr>Aptos Display</vt:lpstr>
      <vt:lpstr>Arial</vt:lpstr>
      <vt:lpstr>Courier New</vt:lpstr>
      <vt:lpstr>Tahoma</vt:lpstr>
      <vt:lpstr>Office Theme</vt:lpstr>
      <vt:lpstr>cosc 4735</vt:lpstr>
      <vt:lpstr>Googe Maps</vt:lpstr>
      <vt:lpstr>Google Maps.</vt:lpstr>
      <vt:lpstr>Get the map.</vt:lpstr>
      <vt:lpstr>Get the map (2)</vt:lpstr>
      <vt:lpstr>markers</vt:lpstr>
      <vt:lpstr>Examples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Jim Ward</dc:creator>
  <cp:lastModifiedBy>Jim Ward</cp:lastModifiedBy>
  <cp:revision>2</cp:revision>
  <dcterms:created xsi:type="dcterms:W3CDTF">2025-03-13T20:43:10Z</dcterms:created>
  <dcterms:modified xsi:type="dcterms:W3CDTF">2025-03-13T20:44:40Z</dcterms:modified>
</cp:coreProperties>
</file>