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3" r:id="rId4"/>
    <p:sldId id="270" r:id="rId5"/>
    <p:sldId id="258" r:id="rId6"/>
    <p:sldId id="259" r:id="rId7"/>
    <p:sldId id="274" r:id="rId8"/>
    <p:sldId id="275" r:id="rId9"/>
    <p:sldId id="267" r:id="rId10"/>
    <p:sldId id="268" r:id="rId11"/>
    <p:sldId id="269" r:id="rId12"/>
    <p:sldId id="271" r:id="rId13"/>
    <p:sldId id="262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F53EA-00C5-44C0-8936-1D6365A00C91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C420-75D5-400F-A076-55ED3BE9D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5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30171" indent="-280835" defTabSz="91427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23340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572677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22013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D26BA815-63CC-4916-9FEC-7F00F7BE7681}" type="slidenum">
              <a:rPr lang="en-US" sz="1200">
                <a:latin typeface="Arial" charset="0"/>
              </a:rPr>
              <a:pPr/>
              <a:t>14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1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97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6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0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7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7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7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1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8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7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32C2-4894-4F4F-8102-A7DFB7D72C2C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1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firebase.google.com/codelabs/firebase-get-to-know-flutter#0" TargetMode="External"/><Relationship Id="rId3" Type="http://schemas.openxmlformats.org/officeDocument/2006/relationships/hyperlink" Target="https://www.youtube.com/watch?v=DqJ_KjFzL9I" TargetMode="External"/><Relationship Id="rId7" Type="http://schemas.openxmlformats.org/officeDocument/2006/relationships/hyperlink" Target="https://petercoding.com/firebase/2020/02/25/using-firebase-auth-in-flutter/" TargetMode="External"/><Relationship Id="rId2" Type="http://schemas.openxmlformats.org/officeDocument/2006/relationships/hyperlink" Target="https://www.youtube.com/watch?v=EXp0gq9kGx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um.com/firebase-tips-tricks/how-to-use-firebase-queries-in-flutter-361f21005467" TargetMode="External"/><Relationship Id="rId5" Type="http://schemas.openxmlformats.org/officeDocument/2006/relationships/hyperlink" Target="https://medium.com/firebase-tips-tricks/how-to-use-firebase-authentication-in-flutter-50e8b81cb29f" TargetMode="External"/><Relationship Id="rId10" Type="http://schemas.openxmlformats.org/officeDocument/2006/relationships/hyperlink" Target="https://github.com/flutter/codelabs" TargetMode="External"/><Relationship Id="rId4" Type="http://schemas.openxmlformats.org/officeDocument/2006/relationships/hyperlink" Target="https://firebase.google.com/docs/auth/web/anonymous-auth" TargetMode="External"/><Relationship Id="rId9" Type="http://schemas.openxmlformats.org/officeDocument/2006/relationships/hyperlink" Target="https://firebase.google.com/codelabs/firebase-get-to-know-flutter#3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flutter.de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docs/cl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Flutterfire</a:t>
            </a:r>
            <a:r>
              <a:rPr lang="en-US" dirty="0"/>
              <a:t> and google maps</a:t>
            </a:r>
          </a:p>
        </p:txBody>
      </p:sp>
    </p:spTree>
    <p:extLst>
      <p:ext uri="{BB962C8B-B14F-4D97-AF65-F5344CB8AC3E}">
        <p14:creationId xmlns:p14="http://schemas.microsoft.com/office/powerpoint/2010/main" val="2421655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snapshot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88784"/>
          </a:xfrm>
        </p:spPr>
        <p:txBody>
          <a:bodyPr>
            <a:normAutofit/>
          </a:bodyPr>
          <a:lstStyle/>
          <a:p>
            <a:r>
              <a:rPr lang="en-US" dirty="0"/>
              <a:t>we need  variable for it, if a one shot, skip it.</a:t>
            </a:r>
          </a:p>
          <a:p>
            <a:pPr marL="0" indent="0">
              <a:buNone/>
            </a:pPr>
            <a:r>
              <a:rPr lang="en-US" dirty="0" err="1"/>
              <a:t>StreamSubscription</a:t>
            </a:r>
            <a:r>
              <a:rPr lang="en-US" dirty="0"/>
              <a:t>&lt;</a:t>
            </a:r>
            <a:r>
              <a:rPr lang="en-US" dirty="0" err="1"/>
              <a:t>QuerySnapshot</a:t>
            </a:r>
            <a:r>
              <a:rPr lang="en-US" dirty="0"/>
              <a:t>&gt;? _</a:t>
            </a:r>
            <a:r>
              <a:rPr lang="en-US" dirty="0" err="1"/>
              <a:t>dataSubscription</a:t>
            </a:r>
            <a:r>
              <a:rPr lang="en-US" dirty="0"/>
              <a:t>;</a:t>
            </a:r>
          </a:p>
          <a:p>
            <a:r>
              <a:rPr lang="en-US" dirty="0"/>
              <a:t>create the listener for the subscription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9149" y="3549346"/>
            <a:ext cx="7247107" cy="3046988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dataSubscription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FirebaseFirestore.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instance</a:t>
            </a:r>
            <a:b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.collection(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'users'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.snapshots().listen((snapshot)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dataInfos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snapshot.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dataInfos.add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dataInfo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first: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'first'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middle: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'middle'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??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"none"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last: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'last'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born: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'born'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id: document.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notifyListeners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//or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accent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depending</a:t>
            </a: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chemeClr val="accent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on how you set it up.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481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ChangeNotifier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You will either need have all reads (that update) in a </a:t>
            </a:r>
            <a:r>
              <a:rPr lang="en-US" dirty="0" err="1"/>
              <a:t>setState</a:t>
            </a:r>
            <a:r>
              <a:rPr lang="en-US" dirty="0"/>
              <a:t>()  </a:t>
            </a:r>
          </a:p>
          <a:p>
            <a:r>
              <a:rPr lang="en-US" dirty="0"/>
              <a:t>or position them in a </a:t>
            </a:r>
            <a:r>
              <a:rPr lang="en-US" dirty="0" err="1"/>
              <a:t>ChangeNotifier</a:t>
            </a:r>
            <a:r>
              <a:rPr lang="en-US" dirty="0"/>
              <a:t> class (class mine extends </a:t>
            </a:r>
            <a:r>
              <a:rPr lang="en-US" dirty="0" err="1"/>
              <a:t>ChangerNotifier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when you get an update, you call </a:t>
            </a:r>
            <a:r>
              <a:rPr lang="en-US" dirty="0" err="1"/>
              <a:t>notifyListeners</a:t>
            </a:r>
            <a:r>
              <a:rPr lang="en-US" dirty="0"/>
              <a:t>();  that will setup the redraw of the info.</a:t>
            </a:r>
          </a:p>
          <a:p>
            <a:r>
              <a:rPr lang="en-US" dirty="0"/>
              <a:t>You main changes to something like this</a:t>
            </a:r>
          </a:p>
          <a:p>
            <a:pPr marL="0" indent="0">
              <a:buNone/>
            </a:pPr>
            <a:r>
              <a:rPr lang="en-US" dirty="0"/>
              <a:t>Future&lt;void&gt; main() </a:t>
            </a:r>
            <a:r>
              <a:rPr lang="en-US" dirty="0" err="1"/>
              <a:t>async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runApp</a:t>
            </a:r>
            <a:r>
              <a:rPr lang="en-US" dirty="0"/>
              <a:t>(</a:t>
            </a:r>
            <a:r>
              <a:rPr lang="en-US" dirty="0" err="1"/>
              <a:t>ChangeNotifierProvider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 create: (context) =&gt; mine(),  //which is called by </a:t>
            </a:r>
            <a:r>
              <a:rPr lang="en-US" dirty="0" err="1"/>
              <a:t>notifyListeners</a:t>
            </a:r>
            <a:r>
              <a:rPr lang="en-US" dirty="0"/>
              <a:t>().</a:t>
            </a:r>
          </a:p>
          <a:p>
            <a:pPr marL="0" indent="0">
              <a:buNone/>
            </a:pPr>
            <a:r>
              <a:rPr lang="en-US" dirty="0"/>
              <a:t>    builder: (context, _) =&gt; </a:t>
            </a:r>
            <a:r>
              <a:rPr lang="en-US" dirty="0" err="1"/>
              <a:t>MyApp</a:t>
            </a:r>
            <a:r>
              <a:rPr lang="en-US" dirty="0"/>
              <a:t>(),</a:t>
            </a:r>
          </a:p>
          <a:p>
            <a:pPr marL="0" indent="0">
              <a:buNone/>
            </a:pPr>
            <a:r>
              <a:rPr lang="en-US" dirty="0"/>
              <a:t>  ));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73776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flutterfirebasedemo</a:t>
            </a:r>
            <a:r>
              <a:rPr lang="en-US" dirty="0"/>
              <a:t> gives you some authentication and </a:t>
            </a:r>
            <a:r>
              <a:rPr lang="en-US" dirty="0" err="1"/>
              <a:t>firestore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53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firebase</a:t>
            </a:r>
          </a:p>
          <a:p>
            <a:pPr lvl="1"/>
            <a:r>
              <a:rPr lang="en-US" dirty="0">
                <a:hlinkClick r:id="rId2"/>
              </a:rPr>
              <a:t>https://www.youtube.com/watch?v=EXp0gq9kGxI</a:t>
            </a:r>
            <a:r>
              <a:rPr lang="en-US" dirty="0"/>
              <a:t> getting started video</a:t>
            </a:r>
          </a:p>
          <a:p>
            <a:pPr lvl="1"/>
            <a:r>
              <a:rPr lang="en-US" dirty="0">
                <a:hlinkClick r:id="rId3"/>
              </a:rPr>
              <a:t>https://www.youtube.com/watch?v=DqJ_KjFzL9I</a:t>
            </a:r>
            <a:r>
              <a:rPr lang="en-US" dirty="0"/>
              <a:t> using </a:t>
            </a:r>
            <a:r>
              <a:rPr lang="en-US" dirty="0" err="1"/>
              <a:t>firestore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4"/>
              </a:rPr>
              <a:t>https://firebase.google.com/docs/auth/web/anonymous-auth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5"/>
              </a:rPr>
              <a:t>https://medium.com/firebase-tips-tricks/how-to-use-firebase-authentication-in-flutter-50e8b81cb29f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https://medium.com/firebase-tips-tricks/how-to-use-firebase-queries-in-flutter-361f21005467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7"/>
              </a:rPr>
              <a:t>https://petercoding.com/firebase/2020/02/25/using-firebase-auth-in-flutter/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8"/>
              </a:rPr>
              <a:t>https://firebase.google.com/codelabs/firebase-get-to-know-flutter#0</a:t>
            </a:r>
            <a:r>
              <a:rPr lang="en-US" dirty="0"/>
              <a:t> code lab for authentication.</a:t>
            </a:r>
          </a:p>
          <a:p>
            <a:pPr lvl="2"/>
            <a:r>
              <a:rPr lang="en-US" dirty="0">
                <a:hlinkClick r:id="rId9"/>
              </a:rPr>
              <a:t>https://firebase.google.com/codelabs/firebase-get-to-know-flutter#3</a:t>
            </a:r>
            <a:r>
              <a:rPr lang="en-US" dirty="0"/>
              <a:t> configure firebase page.</a:t>
            </a:r>
          </a:p>
          <a:p>
            <a:pPr lvl="1"/>
            <a:r>
              <a:rPr lang="en-US" dirty="0">
                <a:hlinkClick r:id="rId10"/>
              </a:rPr>
              <a:t>https://github.com/flutter/codelabs</a:t>
            </a:r>
            <a:r>
              <a:rPr lang="en-US" dirty="0"/>
              <a:t> many of the code for the flutter </a:t>
            </a:r>
            <a:r>
              <a:rPr lang="en-US" dirty="0" err="1"/>
              <a:t>codelabs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94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1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FlutterFire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flutter with firebase = </a:t>
            </a:r>
            <a:r>
              <a:rPr lang="en-US" dirty="0" err="1"/>
              <a:t>FlutterFire</a:t>
            </a:r>
            <a:endParaRPr lang="en-US" dirty="0"/>
          </a:p>
          <a:p>
            <a:pPr lvl="1"/>
            <a:r>
              <a:rPr lang="en-US" dirty="0"/>
              <a:t>As of March 2023, all the standard firebase works with flutter on all platforms</a:t>
            </a:r>
          </a:p>
          <a:p>
            <a:pPr lvl="1"/>
            <a:r>
              <a:rPr lang="en-US" dirty="0">
                <a:hlinkClick r:id="rId2"/>
              </a:rPr>
              <a:t>https://firebase.flutter.dev/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has listing of all the versions and where it works.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firebase with flutter is no where as mature as it is with native android or iOS code.</a:t>
            </a:r>
          </a:p>
        </p:txBody>
      </p:sp>
    </p:spTree>
    <p:extLst>
      <p:ext uri="{BB962C8B-B14F-4D97-AF65-F5344CB8AC3E}">
        <p14:creationId xmlns:p14="http://schemas.microsoft.com/office/powerpoint/2010/main" val="200595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you start.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You need node.js installed.  you will need to install the firebase cli and you will need to build </a:t>
            </a:r>
            <a:r>
              <a:rPr lang="en-US" dirty="0" err="1"/>
              <a:t>flutterfire</a:t>
            </a:r>
            <a:r>
              <a:rPr lang="en-US" dirty="0"/>
              <a:t> cli.   login to firebase via firebase cli</a:t>
            </a:r>
          </a:p>
          <a:p>
            <a:pPr lvl="1"/>
            <a:r>
              <a:rPr lang="en-US" dirty="0">
                <a:hlinkClick r:id="rId2"/>
              </a:rPr>
              <a:t>https://firebase.google.com/docs/cli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dart pub global activate </a:t>
            </a:r>
            <a:r>
              <a:rPr lang="en-US" dirty="0" err="1"/>
              <a:t>flutterfire_cli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firebase login</a:t>
            </a:r>
          </a:p>
          <a:p>
            <a:pPr lvl="1"/>
            <a:r>
              <a:rPr lang="en-US" dirty="0"/>
              <a:t>create your project at this point if you haven't already.</a:t>
            </a:r>
          </a:p>
          <a:p>
            <a:pPr lvl="1"/>
            <a:r>
              <a:rPr lang="en-US" dirty="0" err="1"/>
              <a:t>flutterfire</a:t>
            </a:r>
            <a:r>
              <a:rPr lang="en-US" dirty="0"/>
              <a:t> configure</a:t>
            </a:r>
          </a:p>
          <a:p>
            <a:pPr lvl="2"/>
            <a:r>
              <a:rPr lang="en-US" dirty="0"/>
              <a:t>which will setup your app and add all the pieces you the google project you choose.</a:t>
            </a:r>
          </a:p>
          <a:p>
            <a:pPr lvl="2"/>
            <a:r>
              <a:rPr lang="en-US" dirty="0"/>
              <a:t>also generates a </a:t>
            </a:r>
            <a:r>
              <a:rPr lang="en-US" dirty="0" err="1"/>
              <a:t>firebase_options.dart</a:t>
            </a:r>
            <a:r>
              <a:rPr lang="en-US" dirty="0"/>
              <a:t> in your lib directory.  you will need it.</a:t>
            </a:r>
          </a:p>
          <a:p>
            <a:r>
              <a:rPr lang="en-US" dirty="0"/>
              <a:t>add at least these dependencies </a:t>
            </a:r>
          </a:p>
          <a:p>
            <a:pPr lvl="1"/>
            <a:r>
              <a:rPr lang="en-US" dirty="0" err="1"/>
              <a:t>cloud_firestore</a:t>
            </a:r>
            <a:r>
              <a:rPr lang="en-US" dirty="0"/>
              <a:t>: ^4.4.5</a:t>
            </a:r>
          </a:p>
          <a:p>
            <a:pPr lvl="1"/>
            <a:r>
              <a:rPr lang="en-US" dirty="0"/>
              <a:t>  </a:t>
            </a:r>
            <a:r>
              <a:rPr lang="en-US" dirty="0" err="1"/>
              <a:t>firebase_core</a:t>
            </a:r>
            <a:r>
              <a:rPr lang="en-US" dirty="0"/>
              <a:t>: ^2.8.0</a:t>
            </a:r>
          </a:p>
          <a:p>
            <a:pPr lvl="1"/>
            <a:r>
              <a:rPr lang="en-US" dirty="0"/>
              <a:t>  </a:t>
            </a:r>
            <a:r>
              <a:rPr lang="en-US" dirty="0" err="1"/>
              <a:t>firebase_auth</a:t>
            </a:r>
            <a:r>
              <a:rPr lang="en-US" dirty="0"/>
              <a:t>: ^4.3.0</a:t>
            </a:r>
          </a:p>
          <a:p>
            <a:pPr lvl="1"/>
            <a:r>
              <a:rPr lang="en-US" dirty="0"/>
              <a:t>provider: ^6.0.5</a:t>
            </a:r>
          </a:p>
          <a:p>
            <a:r>
              <a:rPr lang="en-US" dirty="0"/>
              <a:t>Note covered, but the </a:t>
            </a:r>
            <a:r>
              <a:rPr lang="en-US" dirty="0" err="1"/>
              <a:t>auth</a:t>
            </a:r>
            <a:r>
              <a:rPr lang="en-US" dirty="0"/>
              <a:t>-UI also has plugin.</a:t>
            </a:r>
          </a:p>
        </p:txBody>
      </p:sp>
    </p:spTree>
    <p:extLst>
      <p:ext uri="{BB962C8B-B14F-4D97-AF65-F5344CB8AC3E}">
        <p14:creationId xmlns:p14="http://schemas.microsoft.com/office/powerpoint/2010/main" val="416245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firebase.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you do anything else, you need to initialize firebase</a:t>
            </a:r>
          </a:p>
          <a:p>
            <a:r>
              <a:rPr lang="en-US" dirty="0"/>
              <a:t>this is a </a:t>
            </a:r>
            <a:r>
              <a:rPr lang="en-US" dirty="0" err="1"/>
              <a:t>async</a:t>
            </a:r>
            <a:r>
              <a:rPr lang="en-US" dirty="0"/>
              <a:t> call, so it's recommended are to have a loading screen that is started first while the initialization goes through.</a:t>
            </a:r>
          </a:p>
          <a:p>
            <a:pPr lvl="1"/>
            <a:r>
              <a:rPr lang="en-US" dirty="0"/>
              <a:t>Mine initials in the </a:t>
            </a:r>
            <a:r>
              <a:rPr lang="en-US" dirty="0" err="1"/>
              <a:t>myApp</a:t>
            </a:r>
            <a:endParaRPr lang="en-US" dirty="0"/>
          </a:p>
          <a:p>
            <a:r>
              <a:rPr lang="en-US" dirty="0"/>
              <a:t>but in the end, this is what you need to start up firebase.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92613" y="4511721"/>
            <a:ext cx="7782127" cy="120032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FirebaseApp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fbapp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Firebase.</a:t>
            </a: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initializeApp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options: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DefaultFirebaseOptions.</a:t>
            </a: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currentPlatform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6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firebase authentication and </a:t>
            </a:r>
            <a:r>
              <a:rPr lang="en-US" dirty="0" err="1"/>
              <a:t>realtime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Authentication </a:t>
            </a:r>
          </a:p>
          <a:p>
            <a:pPr lvl="1"/>
            <a:r>
              <a:rPr lang="en-US" dirty="0"/>
              <a:t>honesty this is kind of a mess and via examples it appears only the sign with email works (or only people have gotten examples to show)</a:t>
            </a:r>
          </a:p>
          <a:p>
            <a:pPr lvl="1"/>
            <a:r>
              <a:rPr lang="en-US" dirty="0" err="1"/>
              <a:t>FirebaseAuth.instance.signInAnonymously</a:t>
            </a:r>
            <a:r>
              <a:rPr lang="en-US" dirty="0"/>
              <a:t>().</a:t>
            </a:r>
            <a:r>
              <a:rPr lang="en-US" dirty="0" err="1"/>
              <a:t>whenComplete</a:t>
            </a:r>
            <a:r>
              <a:rPr lang="en-US" dirty="0"/>
              <a:t>( () =&gt; {  });</a:t>
            </a:r>
          </a:p>
          <a:p>
            <a:pPr lvl="2"/>
            <a:r>
              <a:rPr lang="en-US" dirty="0"/>
              <a:t>it anonymous sign and not the best answer here.  but it does work.</a:t>
            </a:r>
          </a:p>
          <a:p>
            <a:r>
              <a:rPr lang="en-US" dirty="0" err="1"/>
              <a:t>realtime</a:t>
            </a:r>
            <a:r>
              <a:rPr lang="en-US" dirty="0"/>
              <a:t> database (^</a:t>
            </a:r>
            <a:r>
              <a:rPr lang="en-US" dirty="0" err="1"/>
              <a:t>firebase_database</a:t>
            </a:r>
            <a:r>
              <a:rPr lang="en-US" dirty="0"/>
              <a:t>: ^4.3.0)</a:t>
            </a:r>
          </a:p>
          <a:p>
            <a:pPr marL="0" indent="0">
              <a:buNone/>
            </a:pPr>
            <a:r>
              <a:rPr lang="en-US" dirty="0" err="1"/>
              <a:t>DatabaseReference</a:t>
            </a:r>
            <a:r>
              <a:rPr lang="en-US" dirty="0"/>
              <a:t> _ref = </a:t>
            </a:r>
            <a:r>
              <a:rPr lang="en-US" dirty="0" err="1"/>
              <a:t>FirebaseDatabase.instance.reference</a:t>
            </a:r>
            <a:r>
              <a:rPr lang="en-US" dirty="0"/>
              <a:t>().child("test");</a:t>
            </a:r>
          </a:p>
          <a:p>
            <a:pPr marL="0" indent="0">
              <a:buNone/>
            </a:pPr>
            <a:r>
              <a:rPr lang="en-US" dirty="0"/>
              <a:t>_</a:t>
            </a:r>
            <a:r>
              <a:rPr lang="en-US" dirty="0" err="1"/>
              <a:t>ref.set</a:t>
            </a:r>
            <a:r>
              <a:rPr lang="en-US" dirty="0"/>
              <a:t>("Hello World");  //to set.</a:t>
            </a:r>
          </a:p>
          <a:p>
            <a:pPr lvl="1"/>
            <a:r>
              <a:rPr lang="en-US" dirty="0"/>
              <a:t>_</a:t>
            </a:r>
            <a:r>
              <a:rPr lang="en-US" dirty="0" err="1"/>
              <a:t>ref.push</a:t>
            </a:r>
            <a:r>
              <a:rPr lang="en-US" dirty="0"/>
              <a:t>().set( { … data object …})  to create random id, like previous shown.</a:t>
            </a:r>
          </a:p>
        </p:txBody>
      </p:sp>
    </p:spTree>
    <p:extLst>
      <p:ext uri="{BB962C8B-B14F-4D97-AF65-F5344CB8AC3E}">
        <p14:creationId xmlns:p14="http://schemas.microsoft.com/office/powerpoint/2010/main" val="117755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firebase </a:t>
            </a:r>
            <a:r>
              <a:rPr lang="en-US" dirty="0" err="1"/>
              <a:t>realtime</a:t>
            </a:r>
            <a:r>
              <a:rPr lang="en-US" dirty="0"/>
              <a:t>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Reading back  (to be in a future method, since it's </a:t>
            </a:r>
            <a:r>
              <a:rPr lang="en-US" dirty="0" err="1"/>
              <a:t>asnyc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_</a:t>
            </a:r>
            <a:r>
              <a:rPr lang="en-US" dirty="0" err="1"/>
              <a:t>Ref.once</a:t>
            </a:r>
            <a:r>
              <a:rPr lang="en-US" dirty="0"/>
              <a:t>(),  //don't update if data is changed.</a:t>
            </a:r>
          </a:p>
          <a:p>
            <a:pPr marL="0" indent="0">
              <a:buNone/>
            </a:pPr>
            <a:r>
              <a:rPr lang="en-US" dirty="0"/>
              <a:t>    builder: (context, </a:t>
            </a:r>
            <a:r>
              <a:rPr lang="en-US" dirty="0" err="1"/>
              <a:t>AsyncSnapshot</a:t>
            </a:r>
            <a:r>
              <a:rPr lang="en-US" dirty="0"/>
              <a:t>&lt;</a:t>
            </a:r>
            <a:r>
              <a:rPr lang="en-US" dirty="0" err="1"/>
              <a:t>DataSnapshot</a:t>
            </a:r>
            <a:r>
              <a:rPr lang="en-US" dirty="0"/>
              <a:t>&gt; snapshot) {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snapshot.hasData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	Map&lt;dynamic, dynamic&gt; values = </a:t>
            </a:r>
            <a:r>
              <a:rPr lang="en-US" dirty="0" err="1"/>
              <a:t>snapshot.data.value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err="1"/>
              <a:t>values.forEach</a:t>
            </a:r>
            <a:r>
              <a:rPr lang="en-US" dirty="0"/>
              <a:t>((key, values) {</a:t>
            </a:r>
          </a:p>
          <a:p>
            <a:pPr marL="0" indent="0">
              <a:buNone/>
            </a:pPr>
            <a:r>
              <a:rPr lang="en-US" dirty="0"/>
              <a:t>			//you will know the keys, since it's the names.</a:t>
            </a:r>
          </a:p>
          <a:p>
            <a:pPr marL="0" indent="0">
              <a:buNone/>
            </a:pPr>
            <a:r>
              <a:rPr lang="en-US" dirty="0"/>
              <a:t>               });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dbRef.onValue</a:t>
            </a:r>
            <a:r>
              <a:rPr lang="en-US" dirty="0"/>
              <a:t>,  //this fires when every the data is updated.</a:t>
            </a:r>
          </a:p>
        </p:txBody>
      </p:sp>
    </p:spTree>
    <p:extLst>
      <p:ext uri="{BB962C8B-B14F-4D97-AF65-F5344CB8AC3E}">
        <p14:creationId xmlns:p14="http://schemas.microsoft.com/office/powerpoint/2010/main" val="3153293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FireStore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99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very similar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14345" cy="4351338"/>
          </a:xfrm>
        </p:spPr>
        <p:txBody>
          <a:bodyPr/>
          <a:lstStyle/>
          <a:p>
            <a:r>
              <a:rPr lang="en-US" dirty="0"/>
              <a:t>insert, delete, update all need to be </a:t>
            </a:r>
            <a:r>
              <a:rPr lang="en-US" dirty="0" err="1"/>
              <a:t>async</a:t>
            </a:r>
            <a:endParaRPr lang="en-US" dirty="0"/>
          </a:p>
          <a:p>
            <a:r>
              <a:rPr lang="en-US" dirty="0"/>
              <a:t>there is a listener for when the database is updated, so the app can update based on the new data.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262" y="2120630"/>
            <a:ext cx="6724538" cy="305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900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42362" cy="4351338"/>
          </a:xfrm>
        </p:spPr>
        <p:txBody>
          <a:bodyPr>
            <a:normAutofit/>
          </a:bodyPr>
          <a:lstStyle/>
          <a:p>
            <a:r>
              <a:rPr lang="en-US" dirty="0"/>
              <a:t>use the instance</a:t>
            </a:r>
          </a:p>
          <a:p>
            <a:r>
              <a:rPr lang="en-US" dirty="0"/>
              <a:t>add</a:t>
            </a:r>
          </a:p>
          <a:p>
            <a:r>
              <a:rPr lang="en-US" dirty="0"/>
              <a:t>update</a:t>
            </a:r>
          </a:p>
          <a:p>
            <a:r>
              <a:rPr lang="en-US" dirty="0"/>
              <a:t>delete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4464997" y="696442"/>
            <a:ext cx="7375188" cy="5909310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DocumentReference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String first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middle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last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born)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FirebaseFirestore.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instance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.collection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'users'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).add({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'first'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first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'last'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last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'born'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born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'middle'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middle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updateData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String 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first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middle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last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born)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FirebaseFirestore.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instance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.collection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'users'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).doc(id).update({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'first'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first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'last'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last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'born'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born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'middle'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middle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removeData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(String id)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FirebaseFirestore.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instance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.collection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'users'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).doc(id).delete()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809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1120</Words>
  <Application>Microsoft Office PowerPoint</Application>
  <PresentationFormat>Widescreen</PresentationFormat>
  <Paragraphs>95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Tahoma</vt:lpstr>
      <vt:lpstr>Office Theme</vt:lpstr>
      <vt:lpstr>Cosc 4735</vt:lpstr>
      <vt:lpstr>FlutterFire?</vt:lpstr>
      <vt:lpstr>before you start.</vt:lpstr>
      <vt:lpstr>firebase.</vt:lpstr>
      <vt:lpstr>firebase authentication and realtime </vt:lpstr>
      <vt:lpstr>firebase realtime (continued)</vt:lpstr>
      <vt:lpstr>FireStore</vt:lpstr>
      <vt:lpstr>work very similar</vt:lpstr>
      <vt:lpstr>updates</vt:lpstr>
      <vt:lpstr>snapshot updates</vt:lpstr>
      <vt:lpstr>ChangeNotifier</vt:lpstr>
      <vt:lpstr>Examples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25</cp:revision>
  <dcterms:created xsi:type="dcterms:W3CDTF">2021-03-26T13:39:27Z</dcterms:created>
  <dcterms:modified xsi:type="dcterms:W3CDTF">2025-03-13T20:44:24Z</dcterms:modified>
</cp:coreProperties>
</file>