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0" r:id="rId3"/>
    <p:sldId id="291" r:id="rId4"/>
    <p:sldId id="293" r:id="rId5"/>
    <p:sldId id="294" r:id="rId6"/>
    <p:sldId id="292" r:id="rId7"/>
    <p:sldId id="295" r:id="rId8"/>
    <p:sldId id="296" r:id="rId9"/>
    <p:sldId id="297" r:id="rId10"/>
    <p:sldId id="298" r:id="rId11"/>
    <p:sldId id="299" r:id="rId12"/>
    <p:sldId id="289" r:id="rId13"/>
    <p:sldId id="25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28C6D-BECD-2B8D-2586-2F5E66849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7432AB-97B2-461D-28EF-A9D8B2AD28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0B6EB-24F6-1A72-C65F-70D363124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005F-0CE6-4C60-8117-DA186F2BF0E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53CD8-F59A-9F09-749C-650ABDA88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FDD00-0BE7-826A-0F6C-31C6ED57E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D2938-AE6B-4742-8A81-92274FE48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36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54B30-24EE-EFFB-8547-6F947191F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25DAAD-EDF6-E7DF-7016-E003383D2B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44E9CF-00B0-59B8-CD7A-37941AD65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005F-0CE6-4C60-8117-DA186F2BF0E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7B0E5-0F3D-812C-AA96-DAA716844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182EB-7562-E517-B124-54CC6D378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D2938-AE6B-4742-8A81-92274FE48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64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66A0C6-4FB5-7760-7719-6E84DE30AD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B17E22-025D-BC75-0128-546FEBD20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1EE6A-AC95-2B4B-A08B-9432C16E0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005F-0CE6-4C60-8117-DA186F2BF0E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608C3-91DC-C993-018C-9B4270683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08CA25-2CD3-EF21-592D-E4E0352A3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D2938-AE6B-4742-8A81-92274FE48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038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5CB73-168E-548C-798F-529922C77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49936-E511-7FDC-9389-3C199E783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E31C2-F816-1641-958A-69B6C7E85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005F-0CE6-4C60-8117-DA186F2BF0E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140DB-CDF1-696D-DE57-3A82B881C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9386F-EF22-07F3-1B85-77085339E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D2938-AE6B-4742-8A81-92274FE48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592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A8E3D-DC6F-0409-FEE5-2EA671683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4ACA49-F57A-5204-C72E-CC6F18C47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9EE76D-2003-DB98-2D7C-EB015AD7A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005F-0CE6-4C60-8117-DA186F2BF0E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BD6A0A-0E21-E8EA-7576-F12402B9E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3751C-C403-D09C-5E90-D2B97F61B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D2938-AE6B-4742-8A81-92274FE48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376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F5C8A-FB71-0962-B0D6-46956D246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B6291-BACB-347A-6EFA-DE3A5FDF05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7B5864-D592-FBB6-069C-47B3233F66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104B56-7EB5-257A-A657-8B8E66C0D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005F-0CE6-4C60-8117-DA186F2BF0E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F23B60-4D42-7DCC-4617-78446F029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90074-8FEF-50B5-A33F-D24148A88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D2938-AE6B-4742-8A81-92274FE48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520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650B5-405A-96D0-6BBD-9BDD5231A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67B205-A3ED-8A10-03A6-0914E4F8B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17F279-D01F-E250-4C9F-11FB8B6756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24C96A-029B-0B1F-6924-1B32471D69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BDE8EB-F834-4655-E3E1-0F9D28D6CE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6C10A2-AE1B-48D9-2AF7-1500CC0EA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005F-0CE6-4C60-8117-DA186F2BF0E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9680E5-58AF-691F-7732-8ACB0067C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AD8AA1-E740-99C8-BE7A-60113B612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D2938-AE6B-4742-8A81-92274FE48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910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6C5C6-E2F2-9115-85AF-A792B7CF5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86A852-8A6C-FEA7-A164-E4C1D4D6B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005F-0CE6-4C60-8117-DA186F2BF0E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AB6657-7917-4DD0-BBA7-02B510901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50D8F-5CFB-5087-EA01-29885D21C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D2938-AE6B-4742-8A81-92274FE48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889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7161E9-BDF2-2109-527B-47AE8AD06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005F-0CE6-4C60-8117-DA186F2BF0E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7034B4-6A28-A09F-7983-08553AD67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2AA0F1-D74D-44AB-CA34-F6016FCA0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D2938-AE6B-4742-8A81-92274FE48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25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17C11-573F-357E-10E6-9816943EF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AFF27-06D5-00BD-1999-0893FE4DB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2DB6D6-2590-FB50-4EE2-9F785AACF2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E41D23-B82A-6B02-577C-E3D6002BC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005F-0CE6-4C60-8117-DA186F2BF0E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0604C8-781D-662E-5F06-70252616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5D2DC1-EB6C-A553-E686-3BD0F1E45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D2938-AE6B-4742-8A81-92274FE48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50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8E498-4EAD-10BF-2156-6E1623301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1D0E65-4C18-D851-C643-085E5EE79A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A188FB-C2E2-762F-D6FF-1D12B50E11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DFF700-5F00-1646-8BD8-A259801FA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005F-0CE6-4C60-8117-DA186F2BF0E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5C6ECA-E7E7-4865-FCA0-024873116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7A185C-E7F1-37DB-D8F6-12C2B3DF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D2938-AE6B-4742-8A81-92274FE48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320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5EA3FE-7FFA-BF52-B945-D3092D5F7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C9BAB8-0FF8-345E-8768-6712A1A50D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90093-F058-964A-0510-6535098FAB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16005F-0CE6-4C60-8117-DA186F2BF0E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5C087A-45CB-3BB8-6692-0A10542AAB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17140-508C-C707-F149-5A0EDF346B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DD2938-AE6B-4742-8A81-92274FE48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631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flutter.dev/cookbook/persistence/reading-writing-files" TargetMode="External"/><Relationship Id="rId7" Type="http://schemas.openxmlformats.org/officeDocument/2006/relationships/hyperlink" Target="https://pub.dev/packages/shared_preferences" TargetMode="External"/><Relationship Id="rId2" Type="http://schemas.openxmlformats.org/officeDocument/2006/relationships/hyperlink" Target="https://flutter.dev/docs/codelab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flutter.dev/cookbook/persistence/key-value" TargetMode="External"/><Relationship Id="rId5" Type="http://schemas.openxmlformats.org/officeDocument/2006/relationships/hyperlink" Target="https://pub.dev/packages/path_provider" TargetMode="External"/><Relationship Id="rId4" Type="http://schemas.openxmlformats.org/officeDocument/2006/relationships/hyperlink" Target="https://api.flutter.dev/flutter/dart-io/File-class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pub.dev/packages/path_provide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4735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Flutter</a:t>
            </a:r>
          </a:p>
          <a:p>
            <a:r>
              <a:rPr lang="en-US" dirty="0"/>
              <a:t>persistence storage.</a:t>
            </a:r>
          </a:p>
        </p:txBody>
      </p:sp>
    </p:spTree>
    <p:extLst>
      <p:ext uri="{BB962C8B-B14F-4D97-AF65-F5344CB8AC3E}">
        <p14:creationId xmlns:p14="http://schemas.microsoft.com/office/powerpoint/2010/main" val="3222980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127BF-852B-439F-B0E6-C352095B1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Class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9563A-9C1B-C490-96E8-FC5E1A186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Writing a file is very similar</a:t>
            </a:r>
          </a:p>
          <a:p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F84EDDF-86C0-5038-CCCB-12D36732B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545" y="2465854"/>
            <a:ext cx="9636370" cy="2308324"/>
          </a:xfrm>
          <a:prstGeom prst="rect">
            <a:avLst/>
          </a:prstGeom>
          <a:solidFill>
            <a:srgbClr val="1E1F2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final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dir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=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await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getApplicationDocumentsDirectory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();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  <a:t>//now get a file object to write the file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final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file =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57AAF7"/>
                </a:solidFill>
                <a:effectLst/>
                <a:latin typeface="JetBrains Mono"/>
              </a:rPr>
              <a:t>File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AAB73"/>
                </a:solidFill>
                <a:effectLst/>
                <a:latin typeface="JetBrains Mono"/>
              </a:rPr>
              <a:t>'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${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dir.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path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}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AAB73"/>
                </a:solidFill>
                <a:effectLst/>
                <a:latin typeface="JetBrains Mono"/>
              </a:rPr>
              <a:t>/file.txt'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);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  <a:t>//developer.log("file name is ${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  <a:t>dir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  <a:t>}");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  <a:t>// Write the file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return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file.writeAsString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(contents);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165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52BE5-4280-3271-B840-930F88F03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Class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B2907-2866-B014-5220-AAE9DE0EC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the previous showed reading a string </a:t>
            </a:r>
          </a:p>
          <a:p>
            <a:pPr lvl="1"/>
            <a:r>
              <a:rPr lang="en-US" dirty="0" err="1"/>
              <a:t>readAsBytes</a:t>
            </a:r>
            <a:r>
              <a:rPr lang="en-US" dirty="0"/>
              <a:t> (binary files), </a:t>
            </a:r>
            <a:r>
              <a:rPr lang="en-US" dirty="0" err="1"/>
              <a:t>readAsLines</a:t>
            </a:r>
            <a:r>
              <a:rPr lang="en-US" dirty="0"/>
              <a:t>,   with Sync versions too, so won't need await</a:t>
            </a:r>
          </a:p>
          <a:p>
            <a:pPr lvl="1"/>
            <a:r>
              <a:rPr lang="en-US" dirty="0" err="1"/>
              <a:t>writeAsBytes</a:t>
            </a:r>
            <a:r>
              <a:rPr lang="en-US" dirty="0"/>
              <a:t>  (binary files).  with a Sync version as well.</a:t>
            </a:r>
          </a:p>
          <a:p>
            <a:pPr lvl="2"/>
            <a:r>
              <a:rPr lang="en-US" dirty="0"/>
              <a:t>no need to </a:t>
            </a:r>
            <a:r>
              <a:rPr lang="en-US" dirty="0" err="1"/>
              <a:t>writeAsLines</a:t>
            </a:r>
            <a:r>
              <a:rPr lang="en-US" dirty="0"/>
              <a:t>, since you can use the .join() method on the array to create single string with \n marker as needed.</a:t>
            </a:r>
          </a:p>
          <a:p>
            <a:pPr lvl="2"/>
            <a:endParaRPr lang="en-US" dirty="0"/>
          </a:p>
          <a:p>
            <a:r>
              <a:rPr lang="en-US" dirty="0"/>
              <a:t>For write append</a:t>
            </a:r>
          </a:p>
          <a:p>
            <a:pPr lvl="1"/>
            <a:r>
              <a:rPr lang="en-US" dirty="0" err="1"/>
              <a:t>file.writeAsString</a:t>
            </a:r>
            <a:r>
              <a:rPr lang="en-US" dirty="0"/>
              <a:t>(contents, mode: </a:t>
            </a:r>
            <a:r>
              <a:rPr lang="en-US" dirty="0" err="1"/>
              <a:t>FileMode.append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824983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https://flutter.dev/docs/codelabs</a:t>
            </a:r>
            <a:r>
              <a:rPr lang="en-US" dirty="0"/>
              <a:t> </a:t>
            </a:r>
          </a:p>
          <a:p>
            <a:r>
              <a:rPr lang="en-US" dirty="0">
                <a:hlinkClick r:id="rId3"/>
              </a:rPr>
              <a:t>https://docs.flutter.dev/cookbook/persistence/reading-writing-files</a:t>
            </a:r>
            <a:r>
              <a:rPr lang="en-US" dirty="0"/>
              <a:t> </a:t>
            </a:r>
          </a:p>
          <a:p>
            <a:r>
              <a:rPr lang="en-US" dirty="0">
                <a:hlinkClick r:id="rId4"/>
              </a:rPr>
              <a:t>https://api.flutter.dev/flutter/dart-io/File-class.html</a:t>
            </a:r>
            <a:r>
              <a:rPr lang="en-US" dirty="0"/>
              <a:t> </a:t>
            </a:r>
          </a:p>
          <a:p>
            <a:r>
              <a:rPr lang="en-US" dirty="0">
                <a:hlinkClick r:id="rId5"/>
              </a:rPr>
              <a:t>https://pub.dev/packages/path_provider</a:t>
            </a:r>
            <a:r>
              <a:rPr lang="en-US" dirty="0"/>
              <a:t> </a:t>
            </a:r>
          </a:p>
          <a:p>
            <a:r>
              <a:rPr lang="en-US" dirty="0">
                <a:hlinkClick r:id="rId6"/>
              </a:rPr>
              <a:t>https://docs.flutter.dev/cookbook/persistence/key-value</a:t>
            </a:r>
            <a:r>
              <a:rPr lang="en-US" dirty="0"/>
              <a:t> </a:t>
            </a:r>
          </a:p>
          <a:p>
            <a:r>
              <a:rPr lang="en-US" dirty="0">
                <a:hlinkClick r:id="rId7"/>
              </a:rPr>
              <a:t>https://pub.dev/packages/shared_preferences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7285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4243388" y="1676400"/>
            <a:ext cx="1735137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6054725" y="2044700"/>
            <a:ext cx="1735138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5334000" y="2679700"/>
            <a:ext cx="173513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85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 autoUpdateAnimBg="0"/>
      <p:bldP spid="63491" grpId="0" autoUpdateAnimBg="0"/>
      <p:bldP spid="6349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54F6CAC-BED4-D5A3-AC77-F9625B110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Shared_preferences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C77260-8E0F-5580-60BC-D2FF48071E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key-value data.</a:t>
            </a:r>
          </a:p>
        </p:txBody>
      </p:sp>
    </p:spTree>
    <p:extLst>
      <p:ext uri="{BB962C8B-B14F-4D97-AF65-F5344CB8AC3E}">
        <p14:creationId xmlns:p14="http://schemas.microsoft.com/office/powerpoint/2010/main" val="250556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33396-DDEA-11B5-53E4-30488D392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Shared_perferences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7C202-4D49-F38D-5C0A-EC97C9402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 a relatively small collection of key-values to save, you can use the </a:t>
            </a:r>
            <a:r>
              <a:rPr lang="en-US" dirty="0" err="1"/>
              <a:t>shared_preferences</a:t>
            </a:r>
            <a:r>
              <a:rPr lang="en-US" dirty="0"/>
              <a:t> plugin.</a:t>
            </a:r>
          </a:p>
          <a:p>
            <a:pPr lvl="1"/>
            <a:r>
              <a:rPr lang="en-US" dirty="0"/>
              <a:t>This is very similar to android </a:t>
            </a:r>
            <a:r>
              <a:rPr lang="en-US" dirty="0" err="1"/>
              <a:t>shared_preference</a:t>
            </a:r>
            <a:r>
              <a:rPr lang="en-US" dirty="0"/>
              <a:t> system.   If you running an android app, it just uses that.</a:t>
            </a:r>
          </a:p>
          <a:p>
            <a:r>
              <a:rPr lang="en-US" dirty="0"/>
              <a:t>flutter pub add </a:t>
            </a:r>
            <a:r>
              <a:rPr lang="en-US" dirty="0" err="1"/>
              <a:t>shared_preferences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EF34500-50CA-00BE-71DC-8843753E5C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332" y="4001294"/>
            <a:ext cx="7876301" cy="186941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C715EA0-FE10-0A2A-5FF6-95847EFFDECB}"/>
              </a:ext>
            </a:extLst>
          </p:cNvPr>
          <p:cNvSpPr txBox="1"/>
          <p:nvPr/>
        </p:nvSpPr>
        <p:spPr>
          <a:xfrm>
            <a:off x="512466" y="6038708"/>
            <a:ext cx="10271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main pages for </a:t>
            </a:r>
            <a:r>
              <a:rPr lang="en-US" dirty="0" err="1"/>
              <a:t>shared_preferences</a:t>
            </a:r>
            <a:r>
              <a:rPr lang="en-US" dirty="0"/>
              <a:t> is now referencing "depreciated" code, which doesn't work</a:t>
            </a:r>
          </a:p>
          <a:p>
            <a:r>
              <a:rPr lang="en-US" dirty="0"/>
              <a:t>on some platforms at this point.</a:t>
            </a:r>
          </a:p>
        </p:txBody>
      </p:sp>
    </p:spTree>
    <p:extLst>
      <p:ext uri="{BB962C8B-B14F-4D97-AF65-F5344CB8AC3E}">
        <p14:creationId xmlns:p14="http://schemas.microsoft.com/office/powerpoint/2010/main" val="2977873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FF789-6363-DEF9-4627-EDEA9ABC0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SharePreferencesAsync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211CE-4090-4BCF-2B9B-8B4925A8F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version should work on all platforms</a:t>
            </a:r>
          </a:p>
          <a:p>
            <a:pPr lvl="1"/>
            <a:r>
              <a:rPr lang="en-US" dirty="0" err="1"/>
              <a:t>SharedPreferences</a:t>
            </a:r>
            <a:r>
              <a:rPr lang="en-US" dirty="0"/>
              <a:t> and </a:t>
            </a:r>
            <a:r>
              <a:rPr lang="en-US" dirty="0" err="1"/>
              <a:t>SharedPreferencesWithCache</a:t>
            </a:r>
            <a:r>
              <a:rPr lang="en-US" dirty="0"/>
              <a:t> may not work.</a:t>
            </a:r>
          </a:p>
          <a:p>
            <a:pPr lvl="1"/>
            <a:r>
              <a:rPr lang="en-US" dirty="0"/>
              <a:t>see plugin page for more details.</a:t>
            </a:r>
          </a:p>
          <a:p>
            <a:pPr lvl="1"/>
            <a:endParaRPr lang="en-US" dirty="0"/>
          </a:p>
          <a:p>
            <a:r>
              <a:rPr lang="en-US" dirty="0"/>
              <a:t>To get access to the key-value pairs, you first "open"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asyncPrefs</a:t>
            </a:r>
            <a:r>
              <a:rPr lang="en-US" dirty="0"/>
              <a:t> Variable now gives read/write/remove access.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E84130-1935-2B53-3F46-DDF62EF577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9851" y="4003806"/>
            <a:ext cx="7783182" cy="492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535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BE254-1C99-B06D-53E7-9343E76F5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SharePreferencesAsync</a:t>
            </a:r>
            <a:r>
              <a:rPr lang="en-US" dirty="0"/>
              <a:t>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2A01D-1979-1DC7-0E95-4C425262E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the key, counter, if doesn't exist return 0.</a:t>
            </a:r>
          </a:p>
          <a:p>
            <a:endParaRPr lang="en-US" dirty="0"/>
          </a:p>
          <a:p>
            <a:pPr lvl="1"/>
            <a:r>
              <a:rPr lang="en-US" dirty="0" err="1"/>
              <a:t>getInt</a:t>
            </a:r>
            <a:r>
              <a:rPr lang="en-US" dirty="0"/>
              <a:t>, </a:t>
            </a:r>
            <a:r>
              <a:rPr lang="en-US" dirty="0" err="1"/>
              <a:t>getBool</a:t>
            </a:r>
            <a:r>
              <a:rPr lang="en-US" dirty="0"/>
              <a:t>, </a:t>
            </a:r>
            <a:r>
              <a:rPr lang="en-US" dirty="0" err="1"/>
              <a:t>getDouble</a:t>
            </a:r>
            <a:r>
              <a:rPr lang="en-US" dirty="0"/>
              <a:t>, </a:t>
            </a:r>
            <a:r>
              <a:rPr lang="en-US" dirty="0" err="1"/>
              <a:t>getSring</a:t>
            </a:r>
            <a:r>
              <a:rPr lang="en-US" dirty="0"/>
              <a:t>, and </a:t>
            </a:r>
            <a:r>
              <a:rPr lang="en-US" dirty="0" err="1"/>
              <a:t>getStringList</a:t>
            </a:r>
            <a:r>
              <a:rPr lang="en-US" dirty="0"/>
              <a:t>  	</a:t>
            </a:r>
          </a:p>
          <a:p>
            <a:r>
              <a:rPr lang="en-US" dirty="0"/>
              <a:t>write out a key and value</a:t>
            </a:r>
          </a:p>
          <a:p>
            <a:endParaRPr lang="en-US" dirty="0"/>
          </a:p>
          <a:p>
            <a:pPr lvl="1"/>
            <a:r>
              <a:rPr lang="en-US" dirty="0" err="1"/>
              <a:t>setInt</a:t>
            </a:r>
            <a:r>
              <a:rPr lang="en-US" dirty="0"/>
              <a:t>, </a:t>
            </a:r>
            <a:r>
              <a:rPr lang="en-US" dirty="0" err="1"/>
              <a:t>setBool</a:t>
            </a:r>
            <a:r>
              <a:rPr lang="en-US" dirty="0"/>
              <a:t>, </a:t>
            </a:r>
            <a:r>
              <a:rPr lang="en-US" dirty="0" err="1"/>
              <a:t>setDouble</a:t>
            </a:r>
            <a:r>
              <a:rPr lang="en-US" dirty="0"/>
              <a:t>, </a:t>
            </a:r>
            <a:r>
              <a:rPr lang="en-US" dirty="0" err="1"/>
              <a:t>setString</a:t>
            </a:r>
            <a:r>
              <a:rPr lang="en-US" dirty="0"/>
              <a:t>, </a:t>
            </a:r>
            <a:r>
              <a:rPr lang="en-US" dirty="0" err="1"/>
              <a:t>SetStringList</a:t>
            </a:r>
            <a:endParaRPr lang="en-US" dirty="0"/>
          </a:p>
          <a:p>
            <a:r>
              <a:rPr lang="en-US" dirty="0"/>
              <a:t>remove a key and value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F6D1D6-022C-F4C2-739A-ED160899FE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3000" y="2290981"/>
            <a:ext cx="6536447" cy="46591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A6EECCD-D8DC-ED27-D08C-543A0FF1CC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273" y="3650643"/>
            <a:ext cx="6168654" cy="46591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9481EA-544F-855F-894F-8E522A1232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273" y="5141853"/>
            <a:ext cx="5970364" cy="70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973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8D68136-ABFF-0882-3F83-DC9E67AA1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20EE702-3655-D024-25EA-F2008C82CE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536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27537F5-FC22-83ED-7E04-B32E4ED29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3F0FD78-4C74-7242-04FB-4FAAD2493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function very similar to way JS file functions.</a:t>
            </a:r>
          </a:p>
          <a:p>
            <a:r>
              <a:rPr lang="en-US" dirty="0"/>
              <a:t>you need the </a:t>
            </a:r>
            <a:r>
              <a:rPr lang="en-US" dirty="0" err="1"/>
              <a:t>path_provider</a:t>
            </a:r>
            <a:r>
              <a:rPr lang="en-US" dirty="0"/>
              <a:t> plugin.</a:t>
            </a:r>
          </a:p>
          <a:p>
            <a:pPr lvl="1"/>
            <a:r>
              <a:rPr lang="en-US" dirty="0"/>
              <a:t>Note it doesn't work in web apps.</a:t>
            </a:r>
          </a:p>
          <a:p>
            <a:pPr lvl="2"/>
            <a:r>
              <a:rPr lang="en-US" dirty="0">
                <a:hlinkClick r:id="rId2"/>
              </a:rPr>
              <a:t>https://pub.dev/packages/path_provider</a:t>
            </a:r>
            <a:r>
              <a:rPr lang="en-US" dirty="0"/>
              <a:t> for full support of all platforms.</a:t>
            </a:r>
          </a:p>
          <a:p>
            <a:r>
              <a:rPr lang="en-US" dirty="0"/>
              <a:t>First get the directory: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654B6DF-43E9-5A3C-CE50-131ADA5D1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7611" y="2248777"/>
            <a:ext cx="4925112" cy="9335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F26D6BF-80AE-06CB-8249-C040A8A2B8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1582" y="4109975"/>
            <a:ext cx="9703271" cy="19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882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D7BAB-0B17-B7A1-2BD5-BC4F9D6F9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Path_provider</a:t>
            </a:r>
            <a:r>
              <a:rPr lang="en-US" dirty="0"/>
              <a:t> plugin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93518-C500-3902-CA7C-79CDC7722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Temporary directory is cleared when the app is closed</a:t>
            </a:r>
          </a:p>
          <a:p>
            <a:r>
              <a:rPr lang="en-US" dirty="0"/>
              <a:t>while </a:t>
            </a:r>
            <a:r>
              <a:rPr lang="en-US" dirty="0" err="1"/>
              <a:t>documentsDirectory</a:t>
            </a:r>
            <a:r>
              <a:rPr lang="en-US" dirty="0"/>
              <a:t> is the app space private to the application itself (at least on iOS and Android).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Once you get the directory, you can no do File operations through </a:t>
            </a:r>
            <a:r>
              <a:rPr lang="en-US" dirty="0" err="1"/>
              <a:t>dart:io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544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A026B-DB82-8B3C-5A2A-42D327BF4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A2310-A13C-E34B-3FCC-847AA389E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the directory object and file class you can open a file to read or write.</a:t>
            </a:r>
          </a:p>
          <a:p>
            <a:pPr lvl="1"/>
            <a:r>
              <a:rPr lang="en-US" dirty="0"/>
              <a:t>also function to copy, delete, etc.</a:t>
            </a:r>
          </a:p>
          <a:p>
            <a:r>
              <a:rPr lang="en-US" dirty="0"/>
              <a:t>You read or write the whole file like in JS.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F1EA29-B6C9-9416-35C3-3D9DFA19DF25}"/>
              </a:ext>
            </a:extLst>
          </p:cNvPr>
          <p:cNvSpPr txBox="1"/>
          <p:nvPr/>
        </p:nvSpPr>
        <p:spPr>
          <a:xfrm>
            <a:off x="6692202" y="681037"/>
            <a:ext cx="3275764" cy="95410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dirty="0"/>
              <a:t>import '</a:t>
            </a:r>
            <a:r>
              <a:rPr lang="fr-FR" sz="2800" dirty="0" err="1"/>
              <a:t>dart:io</a:t>
            </a:r>
            <a:r>
              <a:rPr lang="fr-FR" sz="2800" dirty="0"/>
              <a:t>';</a:t>
            </a:r>
          </a:p>
          <a:p>
            <a:r>
              <a:rPr lang="fr-FR" sz="2800" dirty="0"/>
              <a:t>import '</a:t>
            </a:r>
            <a:r>
              <a:rPr lang="fr-FR" sz="2800" dirty="0" err="1"/>
              <a:t>dart:async</a:t>
            </a:r>
            <a:r>
              <a:rPr lang="fr-FR" sz="2800" dirty="0"/>
              <a:t>';</a:t>
            </a:r>
            <a:endParaRPr lang="en-US" sz="280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3219E29C-3753-B1EC-9439-B44B6F7F40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5416" y="3737505"/>
            <a:ext cx="9445450" cy="2246769"/>
          </a:xfrm>
          <a:prstGeom prst="rect">
            <a:avLst/>
          </a:prstGeom>
          <a:solidFill>
            <a:srgbClr val="1E1F2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final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dir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=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await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getApplicationDocumentsDirectory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();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  <a:t>//now get a file object to read the file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final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file =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57AAF7"/>
                </a:solidFill>
                <a:effectLst/>
                <a:latin typeface="JetBrains Mono"/>
              </a:rPr>
              <a:t>File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6AAB73"/>
                </a:solidFill>
                <a:effectLst/>
                <a:latin typeface="JetBrains Mono"/>
              </a:rPr>
              <a:t>'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${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dir.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path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}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6AAB73"/>
                </a:solidFill>
                <a:effectLst/>
                <a:latin typeface="JetBrains Mono"/>
              </a:rPr>
              <a:t>/file.txt'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);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  <a:t>// Read the file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final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contents =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await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file.readAsString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();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795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2549</TotalTime>
  <Words>602</Words>
  <Application>Microsoft Office PowerPoint</Application>
  <PresentationFormat>Widescreen</PresentationFormat>
  <Paragraphs>68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Aptos</vt:lpstr>
      <vt:lpstr>Aptos Display</vt:lpstr>
      <vt:lpstr>Arial</vt:lpstr>
      <vt:lpstr>JetBrains Mono</vt:lpstr>
      <vt:lpstr>Tahoma</vt:lpstr>
      <vt:lpstr>Office Theme</vt:lpstr>
      <vt:lpstr>Cosc 4735</vt:lpstr>
      <vt:lpstr>Shared_preferences</vt:lpstr>
      <vt:lpstr>Shared_perferences</vt:lpstr>
      <vt:lpstr>SharePreferencesAsync</vt:lpstr>
      <vt:lpstr>SharePreferencesAsync (2)</vt:lpstr>
      <vt:lpstr>Files</vt:lpstr>
      <vt:lpstr>Files</vt:lpstr>
      <vt:lpstr>Path_provider plugin</vt:lpstr>
      <vt:lpstr>File Class</vt:lpstr>
      <vt:lpstr>File Class (2)</vt:lpstr>
      <vt:lpstr>File Class (3)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Ward</dc:creator>
  <cp:lastModifiedBy>Jim Ward</cp:lastModifiedBy>
  <cp:revision>4</cp:revision>
  <dcterms:created xsi:type="dcterms:W3CDTF">2025-03-25T21:00:45Z</dcterms:created>
  <dcterms:modified xsi:type="dcterms:W3CDTF">2025-03-27T15:29:51Z</dcterms:modified>
</cp:coreProperties>
</file>