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297" r:id="rId7"/>
    <p:sldId id="296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289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1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5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8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0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2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3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2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0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7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1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10AA-F949-4D89-ACD0-37F27EE22C0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7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uragch.medium.com/simple-sqflite-database-example-in-flutter-e56a5aaa3f91" TargetMode="External"/><Relationship Id="rId2" Type="http://schemas.openxmlformats.org/officeDocument/2006/relationships/hyperlink" Target="https://flutter.dev/docs/codelab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objectbox/objectbox-dart" TargetMode="External"/><Relationship Id="rId4" Type="http://schemas.openxmlformats.org/officeDocument/2006/relationships/hyperlink" Target="https://docs.flutter.dev/cookbook/persistence/sqlite#exampl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Flutter</a:t>
            </a:r>
          </a:p>
          <a:p>
            <a:r>
              <a:rPr lang="en-US" dirty="0" err="1"/>
              <a:t>sqlite</a:t>
            </a:r>
            <a:r>
              <a:rPr lang="en-US" dirty="0"/>
              <a:t> (</a:t>
            </a:r>
            <a:r>
              <a:rPr lang="en-US" dirty="0" err="1"/>
              <a:t>sqflite</a:t>
            </a:r>
            <a:r>
              <a:rPr lang="en-US" dirty="0"/>
              <a:t> </a:t>
            </a:r>
            <a:r>
              <a:rPr lang="en-US"/>
              <a:t>package)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8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 delete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969230" cy="1812520"/>
          </a:xfrm>
        </p:spPr>
        <p:txBody>
          <a:bodyPr/>
          <a:lstStyle/>
          <a:p>
            <a:r>
              <a:rPr lang="en-US" dirty="0"/>
              <a:t>and finally delete use the id so you don't delete the whole table.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2135221" y="3378724"/>
            <a:ext cx="6452407" cy="2677656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id)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await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.delete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where: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columnId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?'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whereArgs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[id]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04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so even before void main() we need to database declared.</a:t>
            </a:r>
          </a:p>
          <a:p>
            <a:pPr marL="0" indent="0">
              <a:buNone/>
            </a:pPr>
            <a:r>
              <a:rPr lang="en-US" altLang="en-US" dirty="0">
                <a:cs typeface="Courier New" panose="02070309020205020404" pitchFamily="49" charset="0"/>
              </a:rPr>
              <a:t>final </a:t>
            </a:r>
            <a:r>
              <a:rPr lang="en-US" altLang="en-US" dirty="0" err="1">
                <a:cs typeface="Courier New" panose="02070309020205020404" pitchFamily="49" charset="0"/>
              </a:rPr>
              <a:t>dbHelper</a:t>
            </a:r>
            <a:r>
              <a:rPr lang="en-US" altLang="en-US" dirty="0">
                <a:cs typeface="Courier New" panose="02070309020205020404" pitchFamily="49" charset="0"/>
              </a:rPr>
              <a:t> = </a:t>
            </a:r>
            <a:r>
              <a:rPr lang="en-US" altLang="en-US" dirty="0" err="1">
                <a:cs typeface="Courier New" panose="02070309020205020404" pitchFamily="49" charset="0"/>
              </a:rPr>
              <a:t>DatabaseHelper</a:t>
            </a:r>
            <a:r>
              <a:rPr lang="en-US" altLang="en-US" dirty="0"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dirty="0"/>
              <a:t>And then we need initialize the database in main.</a:t>
            </a:r>
          </a:p>
          <a:p>
            <a:endParaRPr lang="en-US" alt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sz="half" idx="2"/>
          </p:nvPr>
        </p:nvSpPr>
        <p:spPr bwMode="auto">
          <a:xfrm>
            <a:off x="657652" y="3441680"/>
            <a:ext cx="10876695" cy="341632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Avoid errors caused by flutter upgrade.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// Importing '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package:flutter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widgets.dart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 is required.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WidgetsFlutterBinding.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ensureInitialized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initialize the database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dbHelper.init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dbHelper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//for the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list view.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.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queryAllRows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runApp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MyApp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88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code (2)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database is initialized, then it just a mater of using the information in your code.</a:t>
            </a:r>
          </a:p>
          <a:p>
            <a:r>
              <a:rPr lang="en-US" dirty="0"/>
              <a:t>In my example code I have a </a:t>
            </a:r>
            <a:r>
              <a:rPr lang="en-US" dirty="0" err="1"/>
              <a:t>listview</a:t>
            </a:r>
            <a:r>
              <a:rPr lang="en-US" dirty="0"/>
              <a:t> to display the data</a:t>
            </a:r>
          </a:p>
          <a:p>
            <a:r>
              <a:rPr lang="en-US" dirty="0"/>
              <a:t>with floating action button to add data.</a:t>
            </a:r>
          </a:p>
          <a:p>
            <a:pPr lvl="1"/>
            <a:r>
              <a:rPr lang="en-US" dirty="0"/>
              <a:t>uses a dialog</a:t>
            </a:r>
          </a:p>
          <a:p>
            <a:r>
              <a:rPr lang="en-US" dirty="0"/>
              <a:t>click on the </a:t>
            </a:r>
            <a:r>
              <a:rPr lang="en-US" dirty="0" err="1"/>
              <a:t>listview</a:t>
            </a:r>
            <a:r>
              <a:rPr lang="en-US" dirty="0"/>
              <a:t> row to update or delete.</a:t>
            </a:r>
          </a:p>
          <a:p>
            <a:pPr lvl="1"/>
            <a:r>
              <a:rPr lang="en-US" dirty="0"/>
              <a:t>using a dialog</a:t>
            </a:r>
          </a:p>
        </p:txBody>
      </p:sp>
    </p:spTree>
    <p:extLst>
      <p:ext uri="{BB962C8B-B14F-4D97-AF65-F5344CB8AC3E}">
        <p14:creationId xmlns:p14="http://schemas.microsoft.com/office/powerpoint/2010/main" val="3871599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code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harder part of this is getting the threads are sync'd together to display the data correctly.</a:t>
            </a:r>
          </a:p>
          <a:p>
            <a:pPr lvl="1"/>
            <a:r>
              <a:rPr lang="en-US" dirty="0"/>
              <a:t>so when an item is added, delete, updated I've code that looks like this</a:t>
            </a:r>
          </a:p>
          <a:p>
            <a:pPr lvl="2"/>
            <a:r>
              <a:rPr lang="en-US" dirty="0"/>
              <a:t>where </a:t>
            </a:r>
            <a:r>
              <a:rPr lang="en-US" dirty="0" err="1"/>
              <a:t>myList</a:t>
            </a:r>
            <a:r>
              <a:rPr lang="en-US" dirty="0"/>
              <a:t> is the value used for the </a:t>
            </a:r>
            <a:r>
              <a:rPr lang="en-US" dirty="0" err="1"/>
              <a:t>listview</a:t>
            </a:r>
            <a:r>
              <a:rPr lang="en-US" dirty="0"/>
              <a:t>, so </a:t>
            </a:r>
            <a:r>
              <a:rPr lang="en-US" dirty="0" err="1"/>
              <a:t>setState</a:t>
            </a:r>
            <a:r>
              <a:rPr lang="en-US" dirty="0"/>
              <a:t> causes it to redraw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59376" y="3669304"/>
            <a:ext cx="8873248" cy="2862322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_query().then((values)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values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CC7832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Future&lt;List&lt;</a:t>
            </a:r>
            <a:r>
              <a:rPr lang="en-US" altLang="en-US" sz="20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altLang="en-US" sz="20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_query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en-US" sz="2000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lang="en-US" altLang="en-US" sz="20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await </a:t>
            </a:r>
            <a:r>
              <a:rPr lang="en-US" altLang="en-US" sz="20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dbHelper.queryAllRows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42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the code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sqlitedb_demo</a:t>
            </a:r>
            <a:r>
              <a:rPr lang="en-US" dirty="0"/>
              <a:t> example in </a:t>
            </a:r>
            <a:r>
              <a:rPr lang="en-US"/>
              <a:t>the flutter repo.</a:t>
            </a:r>
          </a:p>
        </p:txBody>
      </p:sp>
    </p:spTree>
    <p:extLst>
      <p:ext uri="{BB962C8B-B14F-4D97-AF65-F5344CB8AC3E}">
        <p14:creationId xmlns:p14="http://schemas.microsoft.com/office/powerpoint/2010/main" val="3187483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https://flutter.dev/docs/codelabs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https://suragch.medium.com/simple-sqflite-database-example-in-flutter-e56a5aaa3f91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https://docs.flutter.dev/cookbook/persistence/sqlite#example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https://github.com/objectbox/objectbox-dart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7285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8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example.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There are a couple of database packages that could be included.</a:t>
            </a:r>
          </a:p>
          <a:p>
            <a:pPr lvl="1"/>
            <a:r>
              <a:rPr lang="en-US" dirty="0" err="1"/>
              <a:t>sqflite</a:t>
            </a:r>
            <a:r>
              <a:rPr lang="en-US" dirty="0"/>
              <a:t> package (sorted by flutter)</a:t>
            </a:r>
          </a:p>
          <a:p>
            <a:pPr lvl="1"/>
            <a:r>
              <a:rPr lang="en-US" dirty="0" err="1"/>
              <a:t>ObjectBox</a:t>
            </a:r>
            <a:r>
              <a:rPr lang="en-US" dirty="0"/>
              <a:t>, which community supported and multiform.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just for simplicity I choose </a:t>
            </a:r>
            <a:r>
              <a:rPr lang="en-US" dirty="0" err="1"/>
              <a:t>sqflite</a:t>
            </a:r>
            <a:endParaRPr lang="en-US" dirty="0"/>
          </a:p>
          <a:p>
            <a:pPr lvl="2"/>
            <a:r>
              <a:rPr lang="en-US" dirty="0"/>
              <a:t>but </a:t>
            </a:r>
            <a:r>
              <a:rPr lang="en-US" dirty="0" err="1"/>
              <a:t>ObjectBox</a:t>
            </a:r>
            <a:r>
              <a:rPr lang="en-US" dirty="0"/>
              <a:t> is highly rated.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7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like android, the database function run on threads.</a:t>
            </a:r>
          </a:p>
          <a:p>
            <a:pPr lvl="1"/>
            <a:r>
              <a:rPr lang="en-US" dirty="0"/>
              <a:t>we need async and await commands wrapped around a lot of function calls with Future.</a:t>
            </a:r>
          </a:p>
          <a:p>
            <a:r>
              <a:rPr lang="en-US" dirty="0"/>
              <a:t>also need to </a:t>
            </a:r>
            <a:r>
              <a:rPr lang="en-US" dirty="0" err="1"/>
              <a:t>pubspec.ymal</a:t>
            </a:r>
            <a:r>
              <a:rPr lang="en-US" dirty="0"/>
              <a:t> includes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sqflite</a:t>
            </a:r>
            <a:r>
              <a:rPr lang="en-US" dirty="0"/>
              <a:t>: ^2.2.6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path_provider</a:t>
            </a:r>
            <a:r>
              <a:rPr lang="en-US" dirty="0"/>
              <a:t>: ^2.0.11</a:t>
            </a:r>
          </a:p>
          <a:p>
            <a:pPr marL="0" indent="0">
              <a:buNone/>
            </a:pPr>
            <a:r>
              <a:rPr lang="en-US" dirty="0"/>
              <a:t> path: ^1.8.2</a:t>
            </a:r>
          </a:p>
        </p:txBody>
      </p:sp>
    </p:spTree>
    <p:extLst>
      <p:ext uri="{BB962C8B-B14F-4D97-AF65-F5344CB8AC3E}">
        <p14:creationId xmlns:p14="http://schemas.microsoft.com/office/powerpoint/2010/main" val="338228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DatabaseHelper</a:t>
            </a:r>
            <a:r>
              <a:rPr lang="en-US" dirty="0"/>
              <a:t> in a separate file.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is actually no </a:t>
            </a:r>
            <a:r>
              <a:rPr lang="en-US" dirty="0" err="1"/>
              <a:t>databaseHelper</a:t>
            </a:r>
            <a:r>
              <a:rPr lang="en-US" dirty="0"/>
              <a:t> class, like in android.</a:t>
            </a:r>
          </a:p>
          <a:p>
            <a:pPr lvl="1"/>
            <a:r>
              <a:rPr lang="en-US" dirty="0"/>
              <a:t>but I'm using so you can see how it works based on android.</a:t>
            </a:r>
          </a:p>
          <a:p>
            <a:r>
              <a:rPr lang="en-US" dirty="0"/>
              <a:t>the </a:t>
            </a:r>
            <a:r>
              <a:rPr lang="en-US" dirty="0" err="1"/>
              <a:t>databasehelper</a:t>
            </a:r>
            <a:r>
              <a:rPr lang="en-US" dirty="0"/>
              <a:t> class has all the column names, table name, </a:t>
            </a:r>
            <a:r>
              <a:rPr lang="en-US" dirty="0" err="1"/>
              <a:t>etc</a:t>
            </a:r>
            <a:r>
              <a:rPr lang="en-US" dirty="0"/>
              <a:t> in a variables so the compiler helps you.</a:t>
            </a:r>
          </a:p>
          <a:p>
            <a:r>
              <a:rPr lang="en-US" dirty="0"/>
              <a:t>It also holds the database</a:t>
            </a:r>
          </a:p>
          <a:p>
            <a:pPr marL="0" indent="0">
              <a:buNone/>
            </a:pPr>
            <a:r>
              <a:rPr lang="en-US" dirty="0"/>
              <a:t>Late Database _</a:t>
            </a:r>
            <a:r>
              <a:rPr lang="en-US" dirty="0" err="1"/>
              <a:t>db</a:t>
            </a:r>
            <a:r>
              <a:rPr lang="en-US" dirty="0"/>
              <a:t>; </a:t>
            </a:r>
          </a:p>
          <a:p>
            <a:r>
              <a:rPr lang="en-US" dirty="0"/>
              <a:t>this class then needs the </a:t>
            </a:r>
            <a:r>
              <a:rPr lang="en-US" dirty="0" err="1"/>
              <a:t>init</a:t>
            </a:r>
            <a:r>
              <a:rPr lang="en-US" dirty="0"/>
              <a:t>, </a:t>
            </a:r>
            <a:r>
              <a:rPr lang="en-US" dirty="0" err="1"/>
              <a:t>onCreate</a:t>
            </a:r>
            <a:r>
              <a:rPr lang="en-US" dirty="0"/>
              <a:t>, and helpers</a:t>
            </a:r>
          </a:p>
          <a:p>
            <a:pPr lvl="1"/>
            <a:r>
              <a:rPr lang="en-US" dirty="0"/>
              <a:t>insert, query, update, and delete methods.  </a:t>
            </a:r>
          </a:p>
          <a:p>
            <a:r>
              <a:rPr lang="en-US" dirty="0"/>
              <a:t>lastly, because I really liked the way </a:t>
            </a:r>
            <a:r>
              <a:rPr lang="en-US" dirty="0" err="1"/>
              <a:t>roomData</a:t>
            </a:r>
            <a:r>
              <a:rPr lang="en-US" dirty="0"/>
              <a:t> uses class, I create a class as well to use.</a:t>
            </a:r>
          </a:p>
          <a:p>
            <a:pPr lvl="1"/>
            <a:r>
              <a:rPr lang="en-US" dirty="0"/>
              <a:t>You don't have to, but then your return values are List&lt;Map&lt;String, dynamic&gt;&gt;</a:t>
            </a:r>
          </a:p>
        </p:txBody>
      </p:sp>
    </p:spTree>
    <p:extLst>
      <p:ext uri="{BB962C8B-B14F-4D97-AF65-F5344CB8AC3E}">
        <p14:creationId xmlns:p14="http://schemas.microsoft.com/office/powerpoint/2010/main" val="4201560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and create.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43528" cy="4351338"/>
          </a:xfrm>
        </p:spPr>
        <p:txBody>
          <a:bodyPr/>
          <a:lstStyle/>
          <a:p>
            <a:r>
              <a:rPr lang="en-US" dirty="0"/>
              <a:t>These setup the database and are called by the "main" function.</a:t>
            </a:r>
          </a:p>
          <a:p>
            <a:endParaRPr lang="en-US" dirty="0"/>
          </a:p>
          <a:p>
            <a:r>
              <a:rPr lang="en-US" dirty="0"/>
              <a:t>in my example the database is actually a global variable to the file main.</a:t>
            </a:r>
          </a:p>
        </p:txBody>
      </p:sp>
      <p:sp>
        <p:nvSpPr>
          <p:cNvPr id="6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4489250" y="1846872"/>
            <a:ext cx="7702750" cy="4185761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documentsDirectory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getApplicationDocumentsDirectory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final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path = join(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documentsDirectory.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databaseName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openDatabase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path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version: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databaseVersion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SQL code to create the database table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(Database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version)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db.execute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CREATE TABLE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INTEGER PRIMARY KEY AUTOINCREMENT,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TEXT NOT NULL,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INTEGER NOT NULL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)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'''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HighScore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67655" cy="4351338"/>
          </a:xfrm>
        </p:spPr>
        <p:txBody>
          <a:bodyPr/>
          <a:lstStyle/>
          <a:p>
            <a:r>
              <a:rPr lang="en-US" dirty="0"/>
              <a:t>this is a helper class, so the main code is easy to follow, since we just work with a list of </a:t>
            </a:r>
            <a:r>
              <a:rPr lang="en-US" dirty="0" err="1"/>
              <a:t>HighScore</a:t>
            </a:r>
            <a:r>
              <a:rPr lang="en-US" dirty="0"/>
              <a:t> objects.</a:t>
            </a:r>
          </a:p>
          <a:p>
            <a:endParaRPr lang="en-US" dirty="0"/>
          </a:p>
          <a:p>
            <a:r>
              <a:rPr lang="en-US" dirty="0"/>
              <a:t>it has two helpers to create Maps, since the database works with maps, not objects.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5768291" y="1279688"/>
            <a:ext cx="5961888" cy="500136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required this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required this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required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Convert a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into a Map. The keys must correspond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 the names of the columns in the database.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Map&lt;String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dynamic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toMap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'id'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'name'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'score'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dynamic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toMapNoID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'name'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'score'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Implement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to make it easier to see information,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//  when using the print statement.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'id: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name: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age: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92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 insert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insert is simple</a:t>
            </a:r>
          </a:p>
          <a:p>
            <a:r>
              <a:rPr lang="en-US" dirty="0"/>
              <a:t>its an </a:t>
            </a:r>
            <a:r>
              <a:rPr lang="en-US" dirty="0" err="1"/>
              <a:t>async</a:t>
            </a:r>
            <a:r>
              <a:rPr lang="en-US" dirty="0"/>
              <a:t> (thread)</a:t>
            </a:r>
          </a:p>
          <a:p>
            <a:pPr lvl="1"/>
            <a:r>
              <a:rPr lang="en-US" dirty="0"/>
              <a:t>we provide the table, </a:t>
            </a:r>
          </a:p>
          <a:p>
            <a:pPr lvl="1"/>
            <a:r>
              <a:rPr lang="en-US" dirty="0"/>
              <a:t>data in map format, </a:t>
            </a:r>
          </a:p>
          <a:p>
            <a:pPr lvl="1"/>
            <a:r>
              <a:rPr lang="en-US" dirty="0"/>
              <a:t>and a </a:t>
            </a:r>
            <a:r>
              <a:rPr lang="en-US" dirty="0" err="1"/>
              <a:t>conflictAlgorithm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note if id wasn't </a:t>
            </a:r>
            <a:r>
              <a:rPr lang="en-US" dirty="0" err="1"/>
              <a:t>autoincrement</a:t>
            </a:r>
            <a:r>
              <a:rPr lang="en-US" dirty="0"/>
              <a:t>, we would provide a value.</a:t>
            </a:r>
          </a:p>
          <a:p>
            <a:endParaRPr lang="en-US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6096000" y="2133401"/>
            <a:ext cx="6019800" cy="317009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score)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await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.insert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score.toMapNoID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conflictAlgorithm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ConflictAlgorithm.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replace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550940" cy="4351338"/>
          </a:xfrm>
        </p:spPr>
        <p:txBody>
          <a:bodyPr/>
          <a:lstStyle/>
          <a:p>
            <a:r>
              <a:rPr lang="en-US" dirty="0"/>
              <a:t>the core of this the first line where is query's the table.</a:t>
            </a:r>
          </a:p>
          <a:p>
            <a:pPr lvl="1"/>
            <a:r>
              <a:rPr lang="en-US" dirty="0"/>
              <a:t>the last part and most of the code, is just converting back to my class.</a:t>
            </a:r>
          </a:p>
          <a:p>
            <a:pPr lvl="2"/>
            <a:r>
              <a:rPr lang="en-US" dirty="0"/>
              <a:t>?? is just in case the data doesn't exist in the database, but it should exist.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2011723" y="3418800"/>
            <a:ext cx="7380547" cy="289310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Future&lt;List&lt;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queryAllRows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List&lt;Map&lt;String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dynamic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&gt;&gt; maps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.query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Convert the List&lt;Map&lt;String, dynamic&gt; into a List&lt;Dog&gt;.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generate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maps.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id: maps[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??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name: maps[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score: maps[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columnScore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?? -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56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766899" cy="1623253"/>
          </a:xfrm>
        </p:spPr>
        <p:txBody>
          <a:bodyPr/>
          <a:lstStyle/>
          <a:p>
            <a:r>
              <a:rPr lang="en-US" dirty="0"/>
              <a:t>update very similar to insert, only this time we need the row id to update. </a:t>
            </a:r>
          </a:p>
          <a:p>
            <a:pPr lvl="1"/>
            <a:r>
              <a:rPr lang="en-US" dirty="0"/>
              <a:t>  Always use </a:t>
            </a:r>
            <a:r>
              <a:rPr lang="en-US" dirty="0" err="1"/>
              <a:t>whereArgs</a:t>
            </a:r>
            <a:r>
              <a:rPr lang="en-US" dirty="0"/>
              <a:t> to pass arguments to a where statement. This helps safeguard against SQL injection attacks.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1500809" y="3448878"/>
            <a:ext cx="7725192" cy="317009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HighScore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row)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id = row.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return await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.update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row.toMap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where: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?'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whereArgs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[id]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conflictAlgorithm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ConflictAlgorithm.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replace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67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6360</TotalTime>
  <Words>1362</Words>
  <Application>Microsoft Office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Tahoma</vt:lpstr>
      <vt:lpstr>Office Theme</vt:lpstr>
      <vt:lpstr>Cosc 4735</vt:lpstr>
      <vt:lpstr>Database example.</vt:lpstr>
      <vt:lpstr>databases.</vt:lpstr>
      <vt:lpstr>DatabaseHelper in a separate file.</vt:lpstr>
      <vt:lpstr>initialization and create.</vt:lpstr>
      <vt:lpstr>HighScore class</vt:lpstr>
      <vt:lpstr>helper function insert</vt:lpstr>
      <vt:lpstr>helper function query</vt:lpstr>
      <vt:lpstr>helper function update</vt:lpstr>
      <vt:lpstr>helper function delete</vt:lpstr>
      <vt:lpstr>Main code</vt:lpstr>
      <vt:lpstr>main code (2)</vt:lpstr>
      <vt:lpstr>main code (2)</vt:lpstr>
      <vt:lpstr>To the code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48</cp:revision>
  <dcterms:created xsi:type="dcterms:W3CDTF">2020-04-21T15:21:35Z</dcterms:created>
  <dcterms:modified xsi:type="dcterms:W3CDTF">2025-03-24T16:14:29Z</dcterms:modified>
</cp:coreProperties>
</file>