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5E5CF-5621-433D-A0E8-1D3FE626839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591FB-2745-466A-862B-59B414BF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0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F69FA-8F2D-41D5-BC73-0469DBD37D74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9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96EE-9424-42EE-BF96-9D0C403AA0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0EBD-094F-47E6-8A4A-39BC39F5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96EE-9424-42EE-BF96-9D0C403AA0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0EBD-094F-47E6-8A4A-39BC39F5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2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96EE-9424-42EE-BF96-9D0C403AA0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0EBD-094F-47E6-8A4A-39BC39F5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96EE-9424-42EE-BF96-9D0C403AA0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0EBD-094F-47E6-8A4A-39BC39F5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0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96EE-9424-42EE-BF96-9D0C403AA0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0EBD-094F-47E6-8A4A-39BC39F5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2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96EE-9424-42EE-BF96-9D0C403AA0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0EBD-094F-47E6-8A4A-39BC39F5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3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96EE-9424-42EE-BF96-9D0C403AA0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0EBD-094F-47E6-8A4A-39BC39F5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1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96EE-9424-42EE-BF96-9D0C403AA0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0EBD-094F-47E6-8A4A-39BC39F5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96EE-9424-42EE-BF96-9D0C403AA0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0EBD-094F-47E6-8A4A-39BC39F5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96EE-9424-42EE-BF96-9D0C403AA0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0EBD-094F-47E6-8A4A-39BC39F5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96EE-9424-42EE-BF96-9D0C403AA0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0EBD-094F-47E6-8A4A-39BC39F5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7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A96EE-9424-42EE-BF96-9D0C403AA0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0EBD-094F-47E6-8A4A-39BC39F5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9f98ARAU0" TargetMode="External"/><Relationship Id="rId2" Type="http://schemas.openxmlformats.org/officeDocument/2006/relationships/hyperlink" Target="https://www.youtube.com/watch?v=_iylLGSDd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B3wwxgqPO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mazon.com/en-US/alexa/alexa-skills-kit/get-deeper/tutorials-code-samples/build-an-engaging-alexa-skill" TargetMode="External"/><Relationship Id="rId2" Type="http://schemas.openxmlformats.org/officeDocument/2006/relationships/hyperlink" Target="https://developer.amazon.com/docs/ask-overviews/build-skills-with-the-alexa-skills-ki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amazon.com/" TargetMode="External"/><Relationship Id="rId5" Type="http://schemas.openxmlformats.org/officeDocument/2006/relationships/hyperlink" Target="https://developer.amazon.com/alexa-skills-kit/tutorials" TargetMode="External"/><Relationship Id="rId4" Type="http://schemas.openxmlformats.org/officeDocument/2006/relationships/hyperlink" Target="https://www.youtube.com/channel/UCfY-LopSxGekh9LruXLjff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mazo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mazon.com/alex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eveloper.amazon.com/en-US/alexa/alexa-skills-ki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lueprints.amazon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Cosc</a:t>
            </a:r>
            <a:r>
              <a:rPr lang="en-US" dirty="0" smtClean="0"/>
              <a:t> 4735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Alexia skills and blueprints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4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for it complete and test it on your device.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309" y="1825625"/>
            <a:ext cx="80313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6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skill.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developer.amazon.com/en-US/alexa/alexa-skills-kit/get-deeper/tutorials-code-samples/build-an-engaging-alexa-skill 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www.youtube.com/watch?v=FH9f98ARAU0</a:t>
            </a:r>
            <a:r>
              <a:rPr lang="en-US" dirty="0" smtClean="0"/>
              <a:t> building a skill in under 2 minutes</a:t>
            </a:r>
          </a:p>
          <a:p>
            <a:pPr lvl="1"/>
            <a:r>
              <a:rPr lang="en-US" dirty="0" smtClean="0"/>
              <a:t>Building with node.js in 20 minutes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www.youtube.com/watch?v=BB3wwxgqPOU</a:t>
            </a:r>
            <a:r>
              <a:rPr lang="en-US" dirty="0" smtClean="0"/>
              <a:t> </a:t>
            </a:r>
            <a:endParaRPr lang="en-US" dirty="0">
              <a:hlinkClick r:id="rId2"/>
            </a:endParaRPr>
          </a:p>
          <a:p>
            <a:pPr lvl="1"/>
            <a:endParaRPr lang="en-US" dirty="0"/>
          </a:p>
          <a:p>
            <a:r>
              <a:rPr lang="en-US" dirty="0" smtClean="0"/>
              <a:t>Click the create skill</a:t>
            </a:r>
          </a:p>
          <a:p>
            <a:pPr lvl="1"/>
            <a:r>
              <a:rPr lang="en-US" dirty="0" smtClean="0"/>
              <a:t>Name the skill</a:t>
            </a:r>
          </a:p>
          <a:p>
            <a:pPr lvl="1"/>
            <a:r>
              <a:rPr lang="en-US" dirty="0" smtClean="0"/>
              <a:t>Choose custom skill</a:t>
            </a:r>
          </a:p>
          <a:p>
            <a:pPr lvl="1"/>
            <a:r>
              <a:rPr lang="en-US" dirty="0" smtClean="0"/>
              <a:t>Choose  </a:t>
            </a:r>
            <a:r>
              <a:rPr lang="en-US" dirty="0" err="1" smtClean="0"/>
              <a:t>alexa-hosthost</a:t>
            </a:r>
            <a:r>
              <a:rPr lang="en-US" dirty="0" smtClean="0"/>
              <a:t> by </a:t>
            </a:r>
            <a:r>
              <a:rPr lang="en-US" dirty="0" err="1" smtClean="0"/>
              <a:t>aws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Click create skill (takes 1 to 5 minutes)</a:t>
            </a:r>
          </a:p>
        </p:txBody>
      </p:sp>
    </p:spTree>
    <p:extLst>
      <p:ext uri="{BB962C8B-B14F-4D97-AF65-F5344CB8AC3E}">
        <p14:creationId xmlns:p14="http://schemas.microsoft.com/office/powerpoint/2010/main" val="214080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 smtClean="0"/>
              <a:t>skill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a basic hello world skill now.</a:t>
            </a:r>
          </a:p>
          <a:p>
            <a:r>
              <a:rPr lang="en-US" dirty="0" smtClean="0"/>
              <a:t>In the Test, drop down, change development</a:t>
            </a:r>
          </a:p>
          <a:p>
            <a:pPr lvl="1"/>
            <a:r>
              <a:rPr lang="en-US" dirty="0" smtClean="0"/>
              <a:t>You can now test it in the simulator or on a echo device.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You can go the code section and add more</a:t>
            </a:r>
          </a:p>
          <a:p>
            <a:pPr lvl="1"/>
            <a:r>
              <a:rPr lang="en-US" dirty="0" smtClean="0"/>
              <a:t>It's all in Node.js</a:t>
            </a:r>
          </a:p>
          <a:p>
            <a:r>
              <a:rPr lang="en-US" dirty="0" smtClean="0"/>
              <a:t>You will also need to add new intents for more 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6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developer.amazon.com/docs/ask-overviews/build-skills-with-the-alexa-skills-kit.html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developer.amazon.com/en-US/alexa/alexa-skills-kit/get-deeper/tutorials-code-samples/build-an-engaging-alexa-skill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www.youtube.com/channel/UCfY-LopSxGekh9LruXLjffg</a:t>
            </a:r>
            <a:r>
              <a:rPr lang="en-US" dirty="0" smtClean="0"/>
              <a:t> Dabble Lab, about 170+ video tutorials on Alexa skills.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developer.amazon.com/alexa-skills-kit/tutorials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https://developer.amazon.com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7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243391" y="1676403"/>
            <a:ext cx="17351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Q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054725" y="2044703"/>
            <a:ext cx="17351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A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0" y="2679703"/>
            <a:ext cx="1735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>
                <a:latin typeface="Tahoma" pitchFamily="34" charset="0"/>
              </a:rPr>
              <a:t>&amp;</a:t>
            </a:r>
            <a:endParaRPr lang="en-US" sz="150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  <p:bldP spid="7578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need an amazon developer account.</a:t>
            </a:r>
          </a:p>
          <a:p>
            <a:pPr lvl="1"/>
            <a:r>
              <a:rPr lang="en-US" dirty="0" smtClean="0"/>
              <a:t>This is also likely your main amazon account, but maybe separate.  Or at least at some point my developer account appears to have merged, because it had different passwords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https://developer.amazon.com/</a:t>
            </a:r>
            <a:endParaRPr lang="en-US" dirty="0" smtClean="0"/>
          </a:p>
          <a:p>
            <a:pPr lvl="1"/>
            <a:r>
              <a:rPr lang="en-US" dirty="0" smtClean="0"/>
              <a:t>Use the same email address you use to setup your amazon echo device</a:t>
            </a:r>
          </a:p>
          <a:p>
            <a:pPr lvl="2"/>
            <a:r>
              <a:rPr lang="en-US" dirty="0" smtClean="0"/>
              <a:t>That way it can be used with your developer account.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Note, while you can also created Alexa embedded devices, this lecture won't cover it.</a:t>
            </a:r>
          </a:p>
          <a:p>
            <a:pPr lvl="1"/>
            <a:r>
              <a:rPr lang="en-US" dirty="0" smtClean="0"/>
              <a:t>Such as on your raspberry PI device and many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3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 pages.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406" y="2330122"/>
            <a:ext cx="8064733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4842" y="1690688"/>
            <a:ext cx="379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https://developer.amazon.com/alexa/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6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skills.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05455" y="5739319"/>
            <a:ext cx="568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developer.amazon.com/en-US/alexa/alexa-skills-kit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36250"/>
            <a:ext cx="10515600" cy="27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3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Prints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3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Template.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are pretty simple and easy to build.</a:t>
            </a:r>
          </a:p>
          <a:p>
            <a:pPr lvl="1"/>
            <a:r>
              <a:rPr lang="en-US" dirty="0">
                <a:hlinkClick r:id="rId2"/>
              </a:rPr>
              <a:t>https://blueprints.amazon.com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Popular ones are the Houseguest template, roommate, and a simple Custom Q&amp;A</a:t>
            </a:r>
          </a:p>
          <a:p>
            <a:endParaRPr lang="en-US" dirty="0"/>
          </a:p>
          <a:p>
            <a:r>
              <a:rPr lang="en-US" dirty="0" smtClean="0"/>
              <a:t>We are going to use the houseguest template.</a:t>
            </a:r>
          </a:p>
          <a:p>
            <a:pPr lvl="1"/>
            <a:r>
              <a:rPr lang="en-US" dirty="0" smtClean="0"/>
              <a:t>All of them are similar in nature.  Fill out answers to questions (add content)</a:t>
            </a:r>
          </a:p>
          <a:p>
            <a:pPr lvl="2"/>
            <a:r>
              <a:rPr lang="en-US" dirty="0" smtClean="0"/>
              <a:t>Then publish it.  You can now publish generally, but normally you only publish these to your own devices.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8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content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748" y="1794093"/>
            <a:ext cx="9044504" cy="48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3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Experience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9993"/>
            <a:ext cx="9077332" cy="48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493" y="1825625"/>
            <a:ext cx="92750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26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363</Words>
  <Application>Microsoft Office PowerPoint</Application>
  <PresentationFormat>Widescreen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Office Theme</vt:lpstr>
      <vt:lpstr>Cosc 4735</vt:lpstr>
      <vt:lpstr>First thing.</vt:lpstr>
      <vt:lpstr>Alexa pages.</vt:lpstr>
      <vt:lpstr>How to build skills.</vt:lpstr>
      <vt:lpstr>Blue Prints</vt:lpstr>
      <vt:lpstr>Blueprint Template.</vt:lpstr>
      <vt:lpstr>Example for content</vt:lpstr>
      <vt:lpstr>Example Experience</vt:lpstr>
      <vt:lpstr>Example Name</vt:lpstr>
      <vt:lpstr>Wait for it complete and test it on your device.</vt:lpstr>
      <vt:lpstr>Skills</vt:lpstr>
      <vt:lpstr>Creating a skill.</vt:lpstr>
      <vt:lpstr>Creating a skill (2)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4735</dc:title>
  <dc:creator>James S. Ward</dc:creator>
  <cp:lastModifiedBy>James S. Ward</cp:lastModifiedBy>
  <cp:revision>13</cp:revision>
  <dcterms:created xsi:type="dcterms:W3CDTF">2019-04-16T19:05:24Z</dcterms:created>
  <dcterms:modified xsi:type="dcterms:W3CDTF">2021-03-09T18:09:37Z</dcterms:modified>
</cp:coreProperties>
</file>