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5" r:id="rId3"/>
    <p:sldId id="259" r:id="rId4"/>
    <p:sldId id="270" r:id="rId5"/>
    <p:sldId id="266" r:id="rId6"/>
    <p:sldId id="267" r:id="rId7"/>
    <p:sldId id="268" r:id="rId8"/>
    <p:sldId id="260" r:id="rId9"/>
    <p:sldId id="261" r:id="rId10"/>
    <p:sldId id="269" r:id="rId11"/>
    <p:sldId id="262" r:id="rId12"/>
    <p:sldId id="263" r:id="rId13"/>
    <p:sldId id="26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5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44C888-4C18-4B2A-A069-B4A1FAEEBF9B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69AB9B-E542-49B5-86B1-A437FEE308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266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AF69FA-8F2D-41D5-BC73-0469DBD37D74}" type="slidenum">
              <a:rPr lang="en-US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678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DEAE-0D53-478C-8B28-0D6440115775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1CE9-568B-45E7-9D58-5D0480A0B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484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DEAE-0D53-478C-8B28-0D6440115775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1CE9-568B-45E7-9D58-5D0480A0B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1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DEAE-0D53-478C-8B28-0D6440115775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1CE9-568B-45E7-9D58-5D0480A0B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546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DEAE-0D53-478C-8B28-0D6440115775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1CE9-568B-45E7-9D58-5D0480A0B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075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DEAE-0D53-478C-8B28-0D6440115775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1CE9-568B-45E7-9D58-5D0480A0B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13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DEAE-0D53-478C-8B28-0D6440115775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1CE9-568B-45E7-9D58-5D0480A0B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71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DEAE-0D53-478C-8B28-0D6440115775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1CE9-568B-45E7-9D58-5D0480A0B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983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DEAE-0D53-478C-8B28-0D6440115775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1CE9-568B-45E7-9D58-5D0480A0B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80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DEAE-0D53-478C-8B28-0D6440115775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1CE9-568B-45E7-9D58-5D0480A0B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310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DEAE-0D53-478C-8B28-0D6440115775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1CE9-568B-45E7-9D58-5D0480A0B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55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DEAE-0D53-478C-8B28-0D6440115775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1CE9-568B-45E7-9D58-5D0480A0B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998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1DEAE-0D53-478C-8B28-0D6440115775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51CE9-568B-45E7-9D58-5D0480A0B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89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ogella.com/tutorials/Retrofit/article.html" TargetMode="External"/><Relationship Id="rId2" Type="http://schemas.openxmlformats.org/officeDocument/2006/relationships/hyperlink" Target="http://square.github.io/retrofit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dium.com/@jintin/retrofit-2-b0c80d5caadf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.../changes/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4730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Architecture and Retrofit2</a:t>
            </a:r>
          </a:p>
        </p:txBody>
      </p:sp>
    </p:spTree>
    <p:extLst>
      <p:ext uri="{BB962C8B-B14F-4D97-AF65-F5344CB8AC3E}">
        <p14:creationId xmlns:p14="http://schemas.microsoft.com/office/powerpoint/2010/main" val="3805284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352704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Pulling this all together, plus FCM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FCM messages will be received even when the app is not loaded.</a:t>
            </a:r>
          </a:p>
          <a:p>
            <a:pPr marL="457200" lvl="1" indent="0">
              <a:buNone/>
            </a:pPr>
            <a:r>
              <a:rPr lang="en-US" dirty="0"/>
              <a:t>So…  </a:t>
            </a:r>
          </a:p>
          <a:p>
            <a:pPr marL="914400" lvl="1" indent="-457200">
              <a:buAutoNum type="arabicPeriod"/>
            </a:pPr>
            <a:r>
              <a:rPr lang="en-US" dirty="0"/>
              <a:t>If the app is running, make a retrofit2 call to update the room db.</a:t>
            </a:r>
          </a:p>
          <a:p>
            <a:pPr marL="914400" lvl="1" indent="-457200">
              <a:buAutoNum type="arabicPeriod"/>
            </a:pPr>
            <a:r>
              <a:rPr lang="en-US" dirty="0"/>
              <a:t>If the app is not running, set a "status" to update.</a:t>
            </a:r>
          </a:p>
          <a:p>
            <a:pPr marL="914400" lvl="2" indent="0">
              <a:buNone/>
            </a:pPr>
            <a:r>
              <a:rPr lang="en-US" dirty="0"/>
              <a:t>When the app launch, if the status says to update, then it makes a retrofit2 call</a:t>
            </a:r>
          </a:p>
          <a:p>
            <a:pPr marL="914400" lvl="2" indent="0">
              <a:buNone/>
            </a:pPr>
            <a:r>
              <a:rPr lang="en-US" dirty="0"/>
              <a:t>  Else we can no skip the update when the app launches as well.</a:t>
            </a:r>
          </a:p>
          <a:p>
            <a:pPr lvl="1"/>
            <a:r>
              <a:rPr lang="en-US" dirty="0"/>
              <a:t>As note, this can also take the cause the average load on a server to go down, but the peak load will now be high when data changes.</a:t>
            </a:r>
          </a:p>
          <a:p>
            <a:pPr lvl="2"/>
            <a:r>
              <a:rPr lang="en-US" dirty="0"/>
              <a:t>But depends on how often data changes as well.</a:t>
            </a:r>
          </a:p>
          <a:p>
            <a:r>
              <a:rPr lang="en-US" dirty="0"/>
              <a:t>This is what the FcmRetrofit2LiveDataDemo does.</a:t>
            </a:r>
          </a:p>
        </p:txBody>
      </p:sp>
    </p:spTree>
    <p:extLst>
      <p:ext uri="{BB962C8B-B14F-4D97-AF65-F5344CB8AC3E}">
        <p14:creationId xmlns:p14="http://schemas.microsoft.com/office/powerpoint/2010/main" val="808524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http://square.github.io/retrofit/</a:t>
            </a:r>
            <a:r>
              <a:rPr lang="en-US" dirty="0"/>
              <a:t>  </a:t>
            </a:r>
            <a:endParaRPr lang="en-US" dirty="0">
              <a:hlinkClick r:id="rId3"/>
            </a:endParaRPr>
          </a:p>
          <a:p>
            <a:r>
              <a:rPr lang="en-US" dirty="0">
                <a:hlinkClick r:id="rId3"/>
              </a:rPr>
              <a:t>http://www.vogella.com/tutorials/Retrofit/article.html</a:t>
            </a:r>
            <a:r>
              <a:rPr lang="en-US" dirty="0"/>
              <a:t>    </a:t>
            </a:r>
          </a:p>
          <a:p>
            <a:r>
              <a:rPr lang="en-US" dirty="0">
                <a:hlinkClick r:id="rId4"/>
              </a:rPr>
              <a:t>https://medium.com/@jintin/retrofit-2-b0c80d5caadf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109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Q</a:t>
            </a: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A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0" b="1">
                <a:latin typeface="Tahoma" pitchFamily="34" charset="0"/>
              </a:rPr>
              <a:t>&amp;</a:t>
            </a:r>
            <a:endParaRPr lang="en-US" sz="15000" b="1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303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autoUpdateAnimBg="0"/>
      <p:bldP spid="75779" grpId="0" autoUpdateAnimBg="0"/>
      <p:bldP spid="7578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retrofit2?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Retrofit is a type-safe HTTP client for Android and Java. </a:t>
            </a:r>
          </a:p>
          <a:p>
            <a:r>
              <a:rPr lang="en-US" dirty="0"/>
              <a:t>With Retrofit we can compose the HTTP connection easily through a simple expressive interface just like an </a:t>
            </a:r>
            <a:r>
              <a:rPr lang="en-US" dirty="0" err="1"/>
              <a:t>api</a:t>
            </a:r>
            <a:r>
              <a:rPr lang="en-US" dirty="0"/>
              <a:t> document. </a:t>
            </a:r>
          </a:p>
          <a:p>
            <a:pPr lvl="2"/>
            <a:r>
              <a:rPr lang="en-US" dirty="0"/>
              <a:t>By Square Inc.</a:t>
            </a:r>
          </a:p>
          <a:p>
            <a:r>
              <a:rPr lang="en-US" dirty="0"/>
              <a:t>A type-safe HTTP client for Android and Java</a:t>
            </a:r>
          </a:p>
          <a:p>
            <a:pPr lvl="1"/>
            <a:r>
              <a:rPr lang="en-US" dirty="0"/>
              <a:t>We can use retrofit2 for http </a:t>
            </a:r>
            <a:r>
              <a:rPr lang="en-US" dirty="0" err="1"/>
              <a:t>ReST</a:t>
            </a:r>
            <a:r>
              <a:rPr lang="en-US" dirty="0"/>
              <a:t> services and other http clients.</a:t>
            </a:r>
          </a:p>
          <a:p>
            <a:pPr lvl="1"/>
            <a:r>
              <a:rPr lang="en-US" dirty="0"/>
              <a:t>It can deserialize HTTP bodies into "</a:t>
            </a:r>
            <a:r>
              <a:rPr lang="en-US" dirty="0" err="1"/>
              <a:t>OkHttp's</a:t>
            </a:r>
            <a:r>
              <a:rPr lang="en-US" dirty="0"/>
              <a:t>" response.</a:t>
            </a:r>
          </a:p>
          <a:p>
            <a:pPr lvl="2"/>
            <a:r>
              <a:rPr lang="en-US" dirty="0"/>
              <a:t>Has converters for </a:t>
            </a:r>
            <a:r>
              <a:rPr lang="en-US" dirty="0" err="1"/>
              <a:t>Gson</a:t>
            </a:r>
            <a:r>
              <a:rPr lang="en-US" dirty="0"/>
              <a:t> (JSON), Jackson, Moshi, </a:t>
            </a:r>
            <a:r>
              <a:rPr lang="en-US" dirty="0" err="1"/>
              <a:t>Protobuf</a:t>
            </a:r>
            <a:r>
              <a:rPr lang="en-US" dirty="0"/>
              <a:t>, Wire, simple XML, and Scalars (</a:t>
            </a:r>
            <a:r>
              <a:rPr lang="en-US" dirty="0" err="1"/>
              <a:t>ie</a:t>
            </a:r>
            <a:r>
              <a:rPr lang="en-US" dirty="0"/>
              <a:t> strings/text, csv, </a:t>
            </a:r>
            <a:r>
              <a:rPr lang="en-US" dirty="0" err="1"/>
              <a:t>etc</a:t>
            </a:r>
            <a:r>
              <a:rPr lang="en-US" dirty="0"/>
              <a:t>).</a:t>
            </a:r>
          </a:p>
          <a:p>
            <a:pPr lvl="2"/>
            <a:r>
              <a:rPr lang="en-US" dirty="0"/>
              <a:t>Android Works ok with csv/text return, but far better with JSON (well formed anyway)</a:t>
            </a:r>
          </a:p>
        </p:txBody>
      </p:sp>
    </p:spTree>
    <p:extLst>
      <p:ext uri="{BB962C8B-B14F-4D97-AF65-F5344CB8AC3E}">
        <p14:creationId xmlns:p14="http://schemas.microsoft.com/office/powerpoint/2010/main" val="2849228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retrofit2?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create a POJO to hold the returned data.</a:t>
            </a:r>
          </a:p>
          <a:p>
            <a:r>
              <a:rPr lang="en-US" dirty="0"/>
              <a:t>Setup a query interface (like the room DAO)</a:t>
            </a:r>
          </a:p>
          <a:p>
            <a:r>
              <a:rPr lang="en-US" dirty="0"/>
              <a:t>But we provide the controller implementation for the interface</a:t>
            </a:r>
          </a:p>
          <a:p>
            <a:pPr lvl="1"/>
            <a:r>
              <a:rPr lang="en-US" dirty="0"/>
              <a:t>And a </a:t>
            </a:r>
            <a:r>
              <a:rPr lang="en-US" dirty="0" err="1"/>
              <a:t>onResponse</a:t>
            </a:r>
            <a:r>
              <a:rPr lang="en-US" dirty="0"/>
              <a:t> code to the return http return.</a:t>
            </a:r>
          </a:p>
          <a:p>
            <a:pPr lvl="1"/>
            <a:endParaRPr lang="en-US" dirty="0"/>
          </a:p>
          <a:p>
            <a:r>
              <a:rPr lang="en-US" dirty="0"/>
              <a:t>A simple example is retrofit2Demo</a:t>
            </a:r>
          </a:p>
          <a:p>
            <a:pPr lvl="1"/>
            <a:r>
              <a:rPr lang="en-US" dirty="0"/>
              <a:t>Covered over the next couple of slides.</a:t>
            </a:r>
          </a:p>
          <a:p>
            <a:pPr lvl="1"/>
            <a:r>
              <a:rPr lang="en-US" dirty="0"/>
              <a:t>It gets the titles of the bugs for the eclipse project.  The demo has not screen output, it goes to the logcat.</a:t>
            </a:r>
          </a:p>
        </p:txBody>
      </p:sp>
    </p:spTree>
    <p:extLst>
      <p:ext uri="{BB962C8B-B14F-4D97-AF65-F5344CB8AC3E}">
        <p14:creationId xmlns:p14="http://schemas.microsoft.com/office/powerpoint/2010/main" val="3322719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Retrofit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Api</a:t>
            </a:r>
            <a:r>
              <a:rPr lang="en-US" dirty="0"/>
              <a:t> 24+  </a:t>
            </a:r>
          </a:p>
          <a:p>
            <a:r>
              <a:rPr lang="en-US" dirty="0"/>
              <a:t>and requires java 1.8,  so in your Android module </a:t>
            </a:r>
            <a:r>
              <a:rPr lang="en-US" dirty="0" err="1"/>
              <a:t>build.gradle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android 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compileSdkVersion</a:t>
            </a:r>
            <a:r>
              <a:rPr lang="en-US" dirty="0"/>
              <a:t> 30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compileOptions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sourceCompatibility</a:t>
            </a:r>
            <a:r>
              <a:rPr lang="en-US" dirty="0"/>
              <a:t> JavaVersion.VERSION_1_8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targetCompatibility</a:t>
            </a:r>
            <a:r>
              <a:rPr lang="en-US" dirty="0"/>
              <a:t> JavaVersion.VERSION_1_8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38388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retrofit2Demo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POJO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query interface</a:t>
            </a:r>
          </a:p>
        </p:txBody>
      </p:sp>
      <p:sp>
        <p:nvSpPr>
          <p:cNvPr id="12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377333" y="2916566"/>
            <a:ext cx="4910319" cy="2462213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Change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String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subject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getSubject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subject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setSubject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(String subject)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subject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 subject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3"/>
          <p:cNvSpPr>
            <a:spLocks noGrp="1" noChangeArrowheads="1"/>
          </p:cNvSpPr>
          <p:nvPr>
            <p:ph sz="quarter" idx="4"/>
          </p:nvPr>
        </p:nvSpPr>
        <p:spPr bwMode="auto">
          <a:xfrm>
            <a:off x="5606382" y="2562622"/>
            <a:ext cx="6130211" cy="3170099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interface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GerritAPI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@GET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"changes/"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Call&lt;List&lt;Change&gt;&gt;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loadChanges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@Query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6A875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"q"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String status)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solidFill>
                <a:srgbClr val="A9B7C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A9B7C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 tells it where to get the data, like room.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A9B7C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Look in the </a:t>
            </a:r>
            <a:r>
              <a:rPr lang="en-US" altLang="en-US" sz="2000" dirty="0">
                <a:solidFill>
                  <a:srgbClr val="A9B7C6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http://.../changes/</a:t>
            </a:r>
            <a:r>
              <a:rPr lang="en-US" altLang="en-US" sz="2000" dirty="0">
                <a:solidFill>
                  <a:srgbClr val="A9B7C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213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Controller code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public class Controller implements Callback&lt;List&lt;Change&gt;&gt; {</a:t>
            </a:r>
          </a:p>
          <a:p>
            <a:pPr marL="0" indent="0">
              <a:buNone/>
            </a:pPr>
            <a:r>
              <a:rPr lang="en-US" dirty="0"/>
              <a:t>    static final String BASE_URL = "https://git.eclipse.org/r/";</a:t>
            </a:r>
          </a:p>
          <a:p>
            <a:pPr marL="0" indent="0">
              <a:buNone/>
            </a:pPr>
            <a:r>
              <a:rPr lang="en-US" dirty="0"/>
              <a:t>    public void start() {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Gson</a:t>
            </a:r>
            <a:r>
              <a:rPr lang="en-US" dirty="0"/>
              <a:t> </a:t>
            </a:r>
            <a:r>
              <a:rPr lang="en-US" dirty="0" err="1"/>
              <a:t>gson</a:t>
            </a:r>
            <a:r>
              <a:rPr lang="en-US" dirty="0"/>
              <a:t> = new </a:t>
            </a:r>
            <a:r>
              <a:rPr lang="en-US" dirty="0" err="1"/>
              <a:t>GsonBuilder</a:t>
            </a:r>
            <a:r>
              <a:rPr lang="en-US" dirty="0"/>
              <a:t>() .</a:t>
            </a:r>
            <a:r>
              <a:rPr lang="en-US" dirty="0" err="1"/>
              <a:t>setLenient</a:t>
            </a:r>
            <a:r>
              <a:rPr lang="en-US" dirty="0"/>
              <a:t>()</a:t>
            </a:r>
          </a:p>
          <a:p>
            <a:pPr marL="0" indent="0">
              <a:buNone/>
            </a:pPr>
            <a:r>
              <a:rPr lang="en-US" dirty="0"/>
              <a:t>            .create();</a:t>
            </a:r>
          </a:p>
          <a:p>
            <a:pPr marL="0" indent="0">
              <a:buNone/>
            </a:pPr>
            <a:r>
              <a:rPr lang="en-US" dirty="0"/>
              <a:t>        Retrofit </a:t>
            </a:r>
            <a:r>
              <a:rPr lang="en-US" dirty="0" err="1"/>
              <a:t>retrofit</a:t>
            </a:r>
            <a:r>
              <a:rPr lang="en-US" dirty="0"/>
              <a:t> = new </a:t>
            </a:r>
            <a:r>
              <a:rPr lang="en-US" dirty="0" err="1"/>
              <a:t>Retrofit.Builder</a:t>
            </a:r>
            <a:r>
              <a:rPr lang="en-US" dirty="0"/>
              <a:t>()</a:t>
            </a:r>
          </a:p>
          <a:p>
            <a:pPr marL="0" indent="0">
              <a:buNone/>
            </a:pPr>
            <a:r>
              <a:rPr lang="en-US" dirty="0"/>
              <a:t>            .</a:t>
            </a:r>
            <a:r>
              <a:rPr lang="en-US" dirty="0" err="1"/>
              <a:t>baseUrl</a:t>
            </a:r>
            <a:r>
              <a:rPr lang="en-US" dirty="0"/>
              <a:t>(BASE_URL)</a:t>
            </a:r>
          </a:p>
          <a:p>
            <a:pPr marL="0" indent="0">
              <a:buNone/>
            </a:pPr>
            <a:r>
              <a:rPr lang="en-US" dirty="0"/>
              <a:t>            .</a:t>
            </a:r>
            <a:r>
              <a:rPr lang="en-US" dirty="0" err="1"/>
              <a:t>addConverterFactory</a:t>
            </a:r>
            <a:r>
              <a:rPr lang="en-US" dirty="0"/>
              <a:t>(</a:t>
            </a:r>
            <a:r>
              <a:rPr lang="en-US" dirty="0" err="1"/>
              <a:t>GsonConverterFactory.create</a:t>
            </a:r>
            <a:r>
              <a:rPr lang="en-US" dirty="0"/>
              <a:t>(</a:t>
            </a:r>
            <a:r>
              <a:rPr lang="en-US" dirty="0" err="1"/>
              <a:t>gson</a:t>
            </a:r>
            <a:r>
              <a:rPr lang="en-US" dirty="0"/>
              <a:t>))</a:t>
            </a:r>
          </a:p>
          <a:p>
            <a:pPr marL="0" indent="0">
              <a:buNone/>
            </a:pPr>
            <a:r>
              <a:rPr lang="en-US" dirty="0"/>
              <a:t>            .build();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</a:t>
            </a:r>
            <a:r>
              <a:rPr lang="en-US" dirty="0" err="1">
                <a:solidFill>
                  <a:srgbClr val="FF0000"/>
                </a:solidFill>
              </a:rPr>
              <a:t>GerritAPI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gerritAPI</a:t>
            </a:r>
            <a:r>
              <a:rPr lang="en-US" dirty="0"/>
              <a:t> = </a:t>
            </a:r>
            <a:r>
              <a:rPr lang="en-US" dirty="0" err="1"/>
              <a:t>retrofit.create</a:t>
            </a:r>
            <a:r>
              <a:rPr lang="en-US" dirty="0"/>
              <a:t>(</a:t>
            </a:r>
            <a:r>
              <a:rPr lang="en-US" dirty="0" err="1">
                <a:solidFill>
                  <a:srgbClr val="FF0000"/>
                </a:solidFill>
              </a:rPr>
              <a:t>GerritAPI.class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    Call&lt;List&lt;Change&gt;&gt; call = </a:t>
            </a:r>
            <a:r>
              <a:rPr lang="en-US" dirty="0" err="1"/>
              <a:t>gerritAPI.loadChanges</a:t>
            </a:r>
            <a:r>
              <a:rPr lang="en-US" dirty="0"/>
              <a:t>("</a:t>
            </a:r>
            <a:r>
              <a:rPr lang="en-US" dirty="0" err="1"/>
              <a:t>status:open</a:t>
            </a:r>
            <a:r>
              <a:rPr lang="en-US" dirty="0"/>
              <a:t>");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call.enqueue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(this);  </a:t>
            </a:r>
            <a:r>
              <a:rPr lang="en-US" dirty="0"/>
              <a:t>//</a:t>
            </a:r>
            <a:r>
              <a:rPr lang="en-US" dirty="0" err="1"/>
              <a:t>kickstart</a:t>
            </a:r>
            <a:r>
              <a:rPr lang="en-US" dirty="0"/>
              <a:t> the whole process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 @Override</a:t>
            </a:r>
          </a:p>
          <a:p>
            <a:pPr marL="0" indent="0">
              <a:buNone/>
            </a:pPr>
            <a:r>
              <a:rPr lang="en-US" dirty="0"/>
              <a:t>    public void </a:t>
            </a:r>
            <a:r>
              <a:rPr lang="en-US" dirty="0" err="1"/>
              <a:t>onResponse</a:t>
            </a:r>
            <a:r>
              <a:rPr lang="en-US" dirty="0"/>
              <a:t>(Call&lt;List&lt;Change&gt;&gt; call, Response&lt;List&lt;Change&gt;&gt; response) {</a:t>
            </a:r>
          </a:p>
          <a:p>
            <a:pPr marL="0" indent="0">
              <a:buNone/>
            </a:pPr>
            <a:r>
              <a:rPr lang="en-US" dirty="0"/>
              <a:t>        if (</a:t>
            </a:r>
            <a:r>
              <a:rPr lang="en-US" dirty="0" err="1"/>
              <a:t>response.isSuccessful</a:t>
            </a:r>
            <a:r>
              <a:rPr lang="en-US" dirty="0"/>
              <a:t>()) {</a:t>
            </a:r>
          </a:p>
          <a:p>
            <a:pPr marL="0" indent="0">
              <a:buNone/>
            </a:pPr>
            <a:r>
              <a:rPr lang="en-US" dirty="0"/>
              <a:t>            List&lt;Change&gt; </a:t>
            </a:r>
            <a:r>
              <a:rPr lang="en-US" dirty="0" err="1"/>
              <a:t>changesList</a:t>
            </a:r>
            <a:r>
              <a:rPr lang="en-US" dirty="0"/>
              <a:t> = </a:t>
            </a:r>
            <a:r>
              <a:rPr lang="en-US" dirty="0" err="1"/>
              <a:t>response.body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        for (Change stuff : </a:t>
            </a:r>
            <a:r>
              <a:rPr lang="en-US" dirty="0" err="1"/>
              <a:t>changesList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           </a:t>
            </a:r>
            <a:r>
              <a:rPr lang="en-US" dirty="0" err="1"/>
              <a:t>Log.d</a:t>
            </a:r>
            <a:r>
              <a:rPr lang="en-US" dirty="0"/>
              <a:t>("HI", </a:t>
            </a:r>
            <a:r>
              <a:rPr lang="en-US" dirty="0" err="1"/>
              <a:t>stuff.getSubject</a:t>
            </a:r>
            <a:r>
              <a:rPr lang="en-US" dirty="0"/>
              <a:t>());</a:t>
            </a:r>
          </a:p>
          <a:p>
            <a:pPr marL="0" indent="0">
              <a:buNone/>
            </a:pPr>
            <a:r>
              <a:rPr lang="en-US" dirty="0"/>
              <a:t>        } else {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System.out.println</a:t>
            </a:r>
            <a:r>
              <a:rPr lang="en-US" dirty="0"/>
              <a:t>(</a:t>
            </a:r>
            <a:r>
              <a:rPr lang="en-US" dirty="0" err="1"/>
              <a:t>response.errorBody</a:t>
            </a:r>
            <a:r>
              <a:rPr lang="en-US" dirty="0"/>
              <a:t>());</a:t>
            </a:r>
          </a:p>
          <a:p>
            <a:pPr marL="0" indent="0">
              <a:buNone/>
            </a:pPr>
            <a:r>
              <a:rPr lang="en-US" dirty="0"/>
              <a:t>        }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@Override</a:t>
            </a:r>
          </a:p>
          <a:p>
            <a:pPr marL="0" indent="0">
              <a:buNone/>
            </a:pPr>
            <a:r>
              <a:rPr lang="en-US" dirty="0"/>
              <a:t>    public void </a:t>
            </a:r>
            <a:r>
              <a:rPr lang="en-US" dirty="0" err="1"/>
              <a:t>onFailure</a:t>
            </a:r>
            <a:r>
              <a:rPr lang="en-US" dirty="0"/>
              <a:t>(Call&lt;List&lt;Change&gt;&gt; call, </a:t>
            </a:r>
            <a:r>
              <a:rPr lang="en-US" dirty="0" err="1"/>
              <a:t>Throwable</a:t>
            </a:r>
            <a:r>
              <a:rPr lang="en-US" dirty="0"/>
              <a:t> t) {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t.printStackTrace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3915510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"Main Code"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Remember, network is on a thread, so this is runs in the background and is likely launched from the </a:t>
            </a:r>
            <a:r>
              <a:rPr lang="en-US" dirty="0" err="1"/>
              <a:t>MainActivity</a:t>
            </a:r>
            <a:r>
              <a:rPr lang="en-US" dirty="0"/>
              <a:t> or fragment </a:t>
            </a:r>
          </a:p>
          <a:p>
            <a:pPr lvl="1"/>
            <a:r>
              <a:rPr lang="en-US" dirty="0"/>
              <a:t>Controller </a:t>
            </a:r>
            <a:r>
              <a:rPr lang="en-US" dirty="0" err="1"/>
              <a:t>controller</a:t>
            </a:r>
            <a:r>
              <a:rPr lang="en-US" dirty="0"/>
              <a:t> = new Controller();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controller.start</a:t>
            </a:r>
            <a:r>
              <a:rPr lang="en-US" dirty="0"/>
              <a:t>();</a:t>
            </a:r>
          </a:p>
          <a:p>
            <a:r>
              <a:rPr lang="en-US" dirty="0"/>
              <a:t>Now it goes out and gets the data on a background thread.</a:t>
            </a:r>
          </a:p>
        </p:txBody>
      </p:sp>
    </p:spTree>
    <p:extLst>
      <p:ext uri="{BB962C8B-B14F-4D97-AF65-F5344CB8AC3E}">
        <p14:creationId xmlns:p14="http://schemas.microsoft.com/office/powerpoint/2010/main" val="4092931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Used with </a:t>
            </a:r>
            <a:r>
              <a:rPr lang="en-US" dirty="0" err="1"/>
              <a:t>LiveData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this is networking, we don't know when the response will come back.</a:t>
            </a:r>
          </a:p>
          <a:p>
            <a:pPr lvl="1"/>
            <a:r>
              <a:rPr lang="en-US" dirty="0"/>
              <a:t>Setup to use with </a:t>
            </a:r>
            <a:r>
              <a:rPr lang="en-US" dirty="0" err="1"/>
              <a:t>LiveData</a:t>
            </a:r>
            <a:r>
              <a:rPr lang="en-US" dirty="0"/>
              <a:t>/</a:t>
            </a:r>
            <a:r>
              <a:rPr lang="en-US" dirty="0" err="1"/>
              <a:t>ViewModels</a:t>
            </a:r>
            <a:r>
              <a:rPr lang="en-US" dirty="0"/>
              <a:t> and observer </a:t>
            </a:r>
          </a:p>
          <a:p>
            <a:pPr lvl="2"/>
            <a:r>
              <a:rPr lang="en-US" dirty="0"/>
              <a:t>Now when the data has been processed the UI will be updated.</a:t>
            </a:r>
          </a:p>
          <a:p>
            <a:pPr lvl="2"/>
            <a:endParaRPr lang="en-US" dirty="0"/>
          </a:p>
          <a:p>
            <a:r>
              <a:rPr lang="en-US" dirty="0"/>
              <a:t>Example of </a:t>
            </a:r>
            <a:r>
              <a:rPr lang="en-US" dirty="0" err="1"/>
              <a:t>liveData</a:t>
            </a:r>
            <a:r>
              <a:rPr lang="en-US" dirty="0"/>
              <a:t> with Retrofit2 </a:t>
            </a:r>
          </a:p>
          <a:p>
            <a:pPr lvl="1"/>
            <a:r>
              <a:rPr lang="en-US" dirty="0"/>
              <a:t>Retrofit2LiveDataDemo</a:t>
            </a:r>
          </a:p>
          <a:p>
            <a:pPr lvl="1"/>
            <a:r>
              <a:rPr lang="en-US" dirty="0"/>
              <a:t>Note this requires a website, the </a:t>
            </a:r>
            <a:r>
              <a:rPr lang="en-US" dirty="0" err="1"/>
              <a:t>php</a:t>
            </a:r>
            <a:r>
              <a:rPr lang="en-US" dirty="0"/>
              <a:t> code and database is provided in the </a:t>
            </a:r>
            <a:r>
              <a:rPr lang="en-US" dirty="0" err="1"/>
              <a:t>php</a:t>
            </a:r>
            <a:r>
              <a:rPr lang="en-US" dirty="0"/>
              <a:t> directory of the project.</a:t>
            </a:r>
          </a:p>
        </p:txBody>
      </p:sp>
    </p:spTree>
    <p:extLst>
      <p:ext uri="{BB962C8B-B14F-4D97-AF65-F5344CB8AC3E}">
        <p14:creationId xmlns:p14="http://schemas.microsoft.com/office/powerpoint/2010/main" val="2449170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Pulling this all together, plus FCM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battery killer is polling on a networking for new data.</a:t>
            </a:r>
          </a:p>
          <a:p>
            <a:r>
              <a:rPr lang="en-US" dirty="0"/>
              <a:t>So we can use </a:t>
            </a:r>
            <a:r>
              <a:rPr lang="en-US" dirty="0" err="1"/>
              <a:t>LiveData</a:t>
            </a:r>
            <a:r>
              <a:rPr lang="en-US" dirty="0"/>
              <a:t>/</a:t>
            </a:r>
            <a:r>
              <a:rPr lang="en-US" dirty="0" err="1"/>
              <a:t>ViewModel</a:t>
            </a:r>
            <a:r>
              <a:rPr lang="en-US" dirty="0"/>
              <a:t> with a room database to store local data (cache basically).</a:t>
            </a:r>
          </a:p>
          <a:p>
            <a:pPr lvl="1"/>
            <a:r>
              <a:rPr lang="en-US" dirty="0"/>
              <a:t>Display that initially as when the app starts up</a:t>
            </a:r>
          </a:p>
          <a:p>
            <a:pPr lvl="1"/>
            <a:r>
              <a:rPr lang="en-US" dirty="0"/>
              <a:t>Call for an update via retrofit2, which would be used to update the database</a:t>
            </a:r>
          </a:p>
          <a:p>
            <a:pPr lvl="2"/>
            <a:r>
              <a:rPr lang="en-US" dirty="0"/>
              <a:t>Maybe even paging on DAO so we don't overload the device when the update comes in.</a:t>
            </a:r>
          </a:p>
          <a:p>
            <a:r>
              <a:rPr lang="en-US" dirty="0"/>
              <a:t>Except none of that fixes polling.</a:t>
            </a:r>
          </a:p>
          <a:p>
            <a:pPr lvl="1"/>
            <a:r>
              <a:rPr lang="en-US" dirty="0"/>
              <a:t>Add in Firebase Cloud Messaging into the mix.   The app registers to receive an update message.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412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988</Words>
  <Application>Microsoft Office PowerPoint</Application>
  <PresentationFormat>Widescreen</PresentationFormat>
  <Paragraphs>107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Tahoma</vt:lpstr>
      <vt:lpstr>Office Theme</vt:lpstr>
      <vt:lpstr>Cosc 4730</vt:lpstr>
      <vt:lpstr>What is retrofit2?</vt:lpstr>
      <vt:lpstr>What is retrofit2?</vt:lpstr>
      <vt:lpstr>Using Retrofit</vt:lpstr>
      <vt:lpstr>retrofit2Demo</vt:lpstr>
      <vt:lpstr>Controller code</vt:lpstr>
      <vt:lpstr>"Main Code"</vt:lpstr>
      <vt:lpstr>Used with LiveData</vt:lpstr>
      <vt:lpstr>Pulling this all together, plus FCM</vt:lpstr>
      <vt:lpstr>PowerPoint Presentation</vt:lpstr>
      <vt:lpstr>Pulling this all together, plus FCM (2)</vt:lpstr>
      <vt:lpstr>References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4730</dc:title>
  <dc:creator>James S. Ward</dc:creator>
  <cp:lastModifiedBy>Jim Ward</cp:lastModifiedBy>
  <cp:revision>7</cp:revision>
  <dcterms:created xsi:type="dcterms:W3CDTF">2018-11-08T16:00:02Z</dcterms:created>
  <dcterms:modified xsi:type="dcterms:W3CDTF">2024-10-17T15:59:36Z</dcterms:modified>
</cp:coreProperties>
</file>