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9" r:id="rId3"/>
    <p:sldId id="351" r:id="rId4"/>
    <p:sldId id="352" r:id="rId5"/>
    <p:sldId id="353" r:id="rId6"/>
    <p:sldId id="354" r:id="rId7"/>
    <p:sldId id="355" r:id="rId8"/>
    <p:sldId id="292" r:id="rId9"/>
    <p:sldId id="356" r:id="rId10"/>
    <p:sldId id="289" r:id="rId11"/>
    <p:sldId id="290" r:id="rId12"/>
    <p:sldId id="276" r:id="rId13"/>
    <p:sldId id="291" r:id="rId14"/>
    <p:sldId id="357" r:id="rId15"/>
    <p:sldId id="294" r:id="rId16"/>
    <p:sldId id="295" r:id="rId17"/>
    <p:sldId id="296" r:id="rId18"/>
    <p:sldId id="358" r:id="rId19"/>
    <p:sldId id="267" r:id="rId20"/>
    <p:sldId id="286" r:id="rId21"/>
    <p:sldId id="260" r:id="rId22"/>
    <p:sldId id="284" r:id="rId23"/>
    <p:sldId id="285" r:id="rId24"/>
    <p:sldId id="287" r:id="rId25"/>
    <p:sldId id="308" r:id="rId26"/>
    <p:sldId id="318" r:id="rId27"/>
    <p:sldId id="288" r:id="rId28"/>
    <p:sldId id="266" r:id="rId29"/>
    <p:sldId id="270" r:id="rId30"/>
    <p:sldId id="319" r:id="rId31"/>
    <p:sldId id="321" r:id="rId32"/>
    <p:sldId id="262" r:id="rId33"/>
    <p:sldId id="263" r:id="rId34"/>
    <p:sldId id="278" r:id="rId35"/>
    <p:sldId id="279" r:id="rId36"/>
    <p:sldId id="280" r:id="rId37"/>
    <p:sldId id="281" r:id="rId38"/>
    <p:sldId id="282" r:id="rId39"/>
    <p:sldId id="323" r:id="rId40"/>
    <p:sldId id="320" r:id="rId41"/>
    <p:sldId id="324" r:id="rId42"/>
    <p:sldId id="325" r:id="rId43"/>
    <p:sldId id="326" r:id="rId44"/>
    <p:sldId id="327" r:id="rId45"/>
    <p:sldId id="328" r:id="rId46"/>
    <p:sldId id="329" r:id="rId47"/>
    <p:sldId id="331" r:id="rId48"/>
    <p:sldId id="330" r:id="rId49"/>
    <p:sldId id="332" r:id="rId50"/>
    <p:sldId id="322" r:id="rId51"/>
    <p:sldId id="316" r:id="rId52"/>
    <p:sldId id="317" r:id="rId53"/>
    <p:sldId id="283" r:id="rId54"/>
    <p:sldId id="347" r:id="rId55"/>
    <p:sldId id="341" r:id="rId56"/>
    <p:sldId id="342" r:id="rId57"/>
    <p:sldId id="343" r:id="rId58"/>
    <p:sldId id="344" r:id="rId59"/>
    <p:sldId id="345" r:id="rId60"/>
    <p:sldId id="268" r:id="rId61"/>
    <p:sldId id="334" r:id="rId62"/>
    <p:sldId id="307" r:id="rId63"/>
    <p:sldId id="309" r:id="rId64"/>
    <p:sldId id="310" r:id="rId65"/>
    <p:sldId id="311" r:id="rId66"/>
    <p:sldId id="312" r:id="rId67"/>
    <p:sldId id="313" r:id="rId68"/>
    <p:sldId id="314" r:id="rId69"/>
    <p:sldId id="315" r:id="rId70"/>
    <p:sldId id="335" r:id="rId71"/>
    <p:sldId id="333" r:id="rId72"/>
    <p:sldId id="336" r:id="rId73"/>
    <p:sldId id="337" r:id="rId74"/>
    <p:sldId id="338" r:id="rId75"/>
    <p:sldId id="339" r:id="rId76"/>
    <p:sldId id="348" r:id="rId77"/>
    <p:sldId id="349" r:id="rId78"/>
    <p:sldId id="350" r:id="rId79"/>
    <p:sldId id="340" r:id="rId80"/>
    <p:sldId id="258" r:id="rId81"/>
    <p:sldId id="277" r:id="rId8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1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viewProps" Target="viewProps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9AF4CD-6183-03B8-E58D-9E8090A0D9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E54D37-FD60-1A66-E4BD-819CFA8601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8A6D31-1381-3764-B699-ED0596641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358F-674A-449E-BDA1-23E30B0A6B4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B5CC3-023B-17BD-BFE8-8914A7EA8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F2667B-DE45-127C-E1CB-53F9E71F1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9A89-BF8C-49BD-B1FB-2553467C1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79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FD657-870D-C795-3471-870449B97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3329E4-8B0E-1873-EE3C-C735787788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766BE-2800-2820-D711-2959D27004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358F-674A-449E-BDA1-23E30B0A6B4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32C39-0C15-300C-0214-98CCD784F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766F8-9ED4-2B4C-CB52-68412FF41D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9A89-BF8C-49BD-B1FB-2553467C1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996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B43149-689A-0285-FBFA-4F53DF0E21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CD8520-DCC3-E986-82C1-5E2A4601E2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227A4D-5271-57AC-4D7D-14955720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358F-674A-449E-BDA1-23E30B0A6B4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0DBFD-2440-AD8E-DB2B-5EE473500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216351-6547-364F-EEAE-72C50CAA6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9A89-BF8C-49BD-B1FB-2553467C1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44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553F2-D681-17A5-6FCD-CC6833B4B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EC25C-964E-B7BC-2703-77AA4BAB5A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BA9589-3AB6-15A3-5E66-D37F1B040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358F-674A-449E-BDA1-23E30B0A6B4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80F13B-8894-3EF5-D632-2C50E1B1F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56BC8-3D97-2D44-767B-2E98D6589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9A89-BF8C-49BD-B1FB-2553467C1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97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CC197-8F9E-8D64-66BB-6AB20B06F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757A13-BE99-7494-CA02-6B9F6651B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CD8E0F-ECDC-DA9C-6BAF-8F6F9F3ED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358F-674A-449E-BDA1-23E30B0A6B4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D270A-9F10-0B16-2EDC-72CFE920C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A9E961-E8F4-F26F-2695-92235EDD1E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9A89-BF8C-49BD-B1FB-2553467C1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53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36D3B-A396-B69E-A027-F23DBC28C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28E05-31CB-CE52-8D0A-094E3A105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98950C-E01E-EEF3-DD37-8AC84DE321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1B9508-2350-1DC3-6FBE-423433AB6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358F-674A-449E-BDA1-23E30B0A6B4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30E359-252C-CAEB-FFF9-CA764727B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001F65-2C37-DBF9-0B8E-C7B7652C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9A89-BF8C-49BD-B1FB-2553467C1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04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E1748-2A3E-A3DA-A580-158FC43472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EA6DAE-893B-9B81-759A-6B2C1233B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5D293F-12F6-4368-602B-E845602E7C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4518A0-2C3E-B81A-4BE4-9423D5E915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02C52E-C1D8-4486-1B68-DA7C8A79DD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04C18E-4EF8-1B0E-1935-03B96A2F2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358F-674A-449E-BDA1-23E30B0A6B4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4C7541-452B-41AF-7269-14415D76E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487A7D-EB0F-8A0F-90E6-248D31CA0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9A89-BF8C-49BD-B1FB-2553467C1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6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695B2-7346-6581-CA93-048E30EB1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A73C3F-BF77-9FFA-30DC-0A8D0DD59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358F-674A-449E-BDA1-23E30B0A6B4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FBD53B-5757-1E42-EE17-BCD240931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B4ECA7-494A-20BC-50B8-5761C9C4C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9A89-BF8C-49BD-B1FB-2553467C1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518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16D9BD-4D24-450E-2D0B-106C69AD7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358F-674A-449E-BDA1-23E30B0A6B4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CFFD86-73DB-EC35-ECBE-84C8D6A10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912487-C024-FA24-FD99-B931E8399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9A89-BF8C-49BD-B1FB-2553467C1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592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4A1A6-A5C2-7FE1-3B79-771992DDA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899C8-BFC9-7EF5-64C1-278DB06C8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A7449D-B0B2-9B3B-CD4C-71DB724E9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2D79C6-6D5F-0DB7-95E0-D9E8B65AF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358F-674A-449E-BDA1-23E30B0A6B4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0CF91A-CD61-62B1-4C7D-2D2B11AC4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699735-EA8E-F719-F78C-96C793274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9A89-BF8C-49BD-B1FB-2553467C1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382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B9A0D-58F7-73DB-8365-69BE3B25F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C6CA7B-7119-E18D-3785-AFE5E7C913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9C011D-5AF8-C870-D81A-C6B06D7FE7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E5889C-30FE-A54E-2D70-5E9447F76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3358F-674A-449E-BDA1-23E30B0A6B4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BEB77B-FE58-FE53-504D-34DB03E73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57E96-61E0-0B65-BC8F-92A0E8558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59A89-BF8C-49BD-B1FB-2553467C1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65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B9315E0-A092-CECA-10EC-D937B62EF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9A6A36-E9C9-D840-AD04-67B1120580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00213-65E3-ECE0-29CC-BA144094B8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53358F-674A-449E-BDA1-23E30B0A6B42}" type="datetimeFigureOut">
              <a:rPr lang="en-US" smtClean="0"/>
              <a:t>10/29/2025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CB226-252B-C661-2327-CDAB9E6C1A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0B86C-2534-E213-2E93-D883647388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959A89-BF8C-49BD-B1FB-2553467C1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56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ndroid.com/reference/android/media/MediaRecorder.html#setOutputFormat%28int%29" TargetMode="External"/><Relationship Id="rId2" Type="http://schemas.openxmlformats.org/officeDocument/2006/relationships/hyperlink" Target="http://developer.android.com/reference/android/media/MediaRecorder.AudioSource.html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developer.android.com/guide/topics/media/index.html" TargetMode="External"/><Relationship Id="rId2" Type="http://schemas.openxmlformats.org/officeDocument/2006/relationships/hyperlink" Target="http://developer.android.com/intl/zh-CN/guide/topics/media/index.html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android.com/about/versions/lollipop" TargetMode="External"/><Relationship Id="rId2" Type="http://schemas.openxmlformats.org/officeDocument/2006/relationships/hyperlink" Target="https://developer.android.com/jetpack/androidx/releases/camera" TargetMode="Externa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android.com/training/camerax" TargetMode="Externa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righthub.com/mobile/google-android/articles/43414.aspx" TargetMode="External"/><Relationship Id="rId2" Type="http://schemas.openxmlformats.org/officeDocument/2006/relationships/hyperlink" Target="http://developer.android.com/intl/zh-CN/guide/topics/media/index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developer.android.com/reference/android/hardware/camera2/package-summary.html" TargetMode="External"/><Relationship Id="rId4" Type="http://schemas.openxmlformats.org/officeDocument/2006/relationships/hyperlink" Target="https://github.com/googlesamples/android-Camera2Video" TargetMode="Externa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D1332-EDF3-D0FA-1AC1-B026FFB4BB3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Cosc</a:t>
            </a:r>
            <a:r>
              <a:rPr lang="en-US" dirty="0"/>
              <a:t> 5/4730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546BD9-FFC4-C5FF-FF42-1E97CB3F61D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Android media</a:t>
            </a:r>
          </a:p>
          <a:p>
            <a:r>
              <a:rPr lang="en-US" dirty="0"/>
              <a:t>Audio, Pictures, and Video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153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Recording Audio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Get a new instance of the </a:t>
            </a:r>
            <a:r>
              <a:rPr lang="en-US" dirty="0" err="1"/>
              <a:t>MediaRecorder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Configure it for recording the </a:t>
            </a:r>
            <a:r>
              <a:rPr lang="en-US" dirty="0" err="1"/>
              <a:t>mic</a:t>
            </a:r>
            <a:r>
              <a:rPr lang="en-US" dirty="0"/>
              <a:t>, set the audio type</a:t>
            </a:r>
          </a:p>
          <a:p>
            <a:pPr lvl="1"/>
            <a:r>
              <a:rPr lang="en-US" dirty="0"/>
              <a:t>And configure the output FILE.  (there is no </a:t>
            </a:r>
            <a:r>
              <a:rPr lang="en-US" dirty="0" err="1"/>
              <a:t>outputStream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Like playing, you prepare() and start().</a:t>
            </a:r>
          </a:p>
          <a:p>
            <a:pPr lvl="2"/>
            <a:r>
              <a:rPr lang="en-US" dirty="0"/>
              <a:t>No thread needed.</a:t>
            </a:r>
          </a:p>
          <a:p>
            <a:pPr lvl="1"/>
            <a:r>
              <a:rPr lang="en-US" dirty="0"/>
              <a:t>Stop() when done recording and then release().</a:t>
            </a:r>
          </a:p>
          <a:p>
            <a:pPr lvl="1"/>
            <a:r>
              <a:rPr lang="en-US" dirty="0"/>
              <a:t>The audio is now located in the file.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8096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Recording Audio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need to set the following permissions in the AndroidManifest.xml file</a:t>
            </a:r>
          </a:p>
          <a:p>
            <a:pPr lvl="1"/>
            <a:r>
              <a:rPr lang="en-US" dirty="0" err="1"/>
              <a:t>android.permission.RECORD_AUDIO</a:t>
            </a:r>
            <a:endParaRPr lang="en-US" dirty="0"/>
          </a:p>
          <a:p>
            <a:pPr lvl="2"/>
            <a:r>
              <a:rPr lang="en-US" dirty="0"/>
              <a:t>required for all APIs</a:t>
            </a:r>
          </a:p>
          <a:p>
            <a:pPr lvl="1"/>
            <a:r>
              <a:rPr lang="en-US" dirty="0" err="1"/>
              <a:t>android.permission.WRITE_EXTERNAL_STORAGE</a:t>
            </a:r>
            <a:endParaRPr lang="en-US" dirty="0"/>
          </a:p>
          <a:p>
            <a:pPr lvl="2"/>
            <a:r>
              <a:rPr lang="en-US" dirty="0"/>
              <a:t>required for API 23 to 28.   </a:t>
            </a:r>
          </a:p>
          <a:p>
            <a:pPr lvl="2"/>
            <a:r>
              <a:rPr lang="en-US" dirty="0"/>
              <a:t>as of API 29, it's depreciated.</a:t>
            </a:r>
          </a:p>
          <a:p>
            <a:pPr lvl="3"/>
            <a:r>
              <a:rPr lang="en-US" dirty="0"/>
              <a:t>But you can write audio/video files to the </a:t>
            </a:r>
            <a:r>
              <a:rPr lang="en-US" dirty="0" err="1"/>
              <a:t>sdcard</a:t>
            </a:r>
            <a:r>
              <a:rPr lang="en-US" dirty="0"/>
              <a:t> without needed permissions through the </a:t>
            </a:r>
            <a:r>
              <a:rPr lang="en-US" dirty="0" err="1"/>
              <a:t>mediastore</a:t>
            </a:r>
            <a:r>
              <a:rPr lang="en-US" dirty="0"/>
              <a:t> </a:t>
            </a:r>
            <a:r>
              <a:rPr lang="en-US" dirty="0" err="1"/>
              <a:t>ContentResolver</a:t>
            </a:r>
            <a:r>
              <a:rPr lang="en-US" dirty="0"/>
              <a:t>, which is what the examples now use.</a:t>
            </a:r>
          </a:p>
        </p:txBody>
      </p:sp>
    </p:spTree>
    <p:extLst>
      <p:ext uri="{BB962C8B-B14F-4D97-AF65-F5344CB8AC3E}">
        <p14:creationId xmlns:p14="http://schemas.microsoft.com/office/powerpoint/2010/main" val="1395531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Code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dirty="0"/>
              <a:t> private void </a:t>
            </a:r>
            <a:r>
              <a:rPr lang="en-US" dirty="0" err="1"/>
              <a:t>startRecording</a:t>
            </a:r>
            <a:r>
              <a:rPr lang="en-US" dirty="0"/>
              <a:t>() {</a:t>
            </a:r>
          </a:p>
          <a:p>
            <a:r>
              <a:rPr lang="en-US" dirty="0"/>
              <a:t>get </a:t>
            </a:r>
            <a:r>
              <a:rPr lang="en-US" dirty="0" err="1"/>
              <a:t>MediaRecorder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mRecorder</a:t>
            </a:r>
            <a:r>
              <a:rPr lang="en-US" dirty="0"/>
              <a:t> = new </a:t>
            </a:r>
            <a:r>
              <a:rPr lang="en-US" dirty="0" err="1"/>
              <a:t>MediaRecorder</a:t>
            </a:r>
            <a:r>
              <a:rPr lang="en-US" dirty="0"/>
              <a:t>();</a:t>
            </a:r>
          </a:p>
          <a:p>
            <a:r>
              <a:rPr lang="en-US" dirty="0"/>
              <a:t>configure it 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mRecorder.setAudioSource</a:t>
            </a:r>
            <a:r>
              <a:rPr lang="en-US" dirty="0"/>
              <a:t>(</a:t>
            </a:r>
            <a:r>
              <a:rPr lang="en-US" dirty="0" err="1"/>
              <a:t>MediaRecorder.AudioSource.MIC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mRecorder.setOutputFormat</a:t>
            </a:r>
            <a:r>
              <a:rPr lang="en-US" dirty="0"/>
              <a:t>(</a:t>
            </a:r>
            <a:r>
              <a:rPr lang="en-US" dirty="0" err="1"/>
              <a:t>MediaRecorder.OutputFormat.THREE_GPP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mRecorder.setOutputFile</a:t>
            </a:r>
            <a:r>
              <a:rPr lang="en-US" dirty="0"/>
              <a:t>(</a:t>
            </a:r>
            <a:r>
              <a:rPr lang="en-US" dirty="0" err="1"/>
              <a:t>mFileName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mRecorder.setAudioEncoder</a:t>
            </a:r>
            <a:r>
              <a:rPr lang="en-US" dirty="0"/>
              <a:t>(</a:t>
            </a:r>
            <a:r>
              <a:rPr lang="en-US" dirty="0" err="1"/>
              <a:t>MediaRecorder.AudioEncoder.AMR_NB</a:t>
            </a:r>
            <a:r>
              <a:rPr lang="en-US" dirty="0"/>
              <a:t>);</a:t>
            </a:r>
          </a:p>
          <a:p>
            <a:r>
              <a:rPr lang="en-US" dirty="0"/>
              <a:t>Prepare to record</a:t>
            </a:r>
          </a:p>
          <a:p>
            <a:pPr marL="0" indent="0">
              <a:buNone/>
            </a:pPr>
            <a:r>
              <a:rPr lang="en-US" dirty="0"/>
              <a:t>  try { </a:t>
            </a:r>
            <a:r>
              <a:rPr lang="en-US" dirty="0" err="1"/>
              <a:t>mRecorder.prepare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} catch (</a:t>
            </a:r>
            <a:r>
              <a:rPr lang="en-US" dirty="0" err="1"/>
              <a:t>IOException</a:t>
            </a:r>
            <a:r>
              <a:rPr lang="en-US" dirty="0"/>
              <a:t> e) {}</a:t>
            </a:r>
          </a:p>
          <a:p>
            <a:r>
              <a:rPr lang="en-US" dirty="0"/>
              <a:t>start recording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mRecorder.start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private void </a:t>
            </a:r>
            <a:r>
              <a:rPr lang="en-US" dirty="0" err="1"/>
              <a:t>stopRecording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mRecorder.stop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mRecorder.release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mRecorder</a:t>
            </a:r>
            <a:r>
              <a:rPr lang="en-US" dirty="0"/>
              <a:t> = null;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Audio settings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 </a:t>
            </a:r>
            <a:r>
              <a:rPr lang="en-US" dirty="0" err="1"/>
              <a:t>mRecorder.setAudioSource</a:t>
            </a:r>
            <a:r>
              <a:rPr lang="en-US" dirty="0"/>
              <a:t>();</a:t>
            </a:r>
          </a:p>
          <a:p>
            <a:pPr lvl="1"/>
            <a:r>
              <a:rPr lang="en-US" dirty="0" err="1"/>
              <a:t>MediaRecorder.AudioSource.MIC</a:t>
            </a:r>
            <a:endParaRPr lang="en-US" dirty="0"/>
          </a:p>
          <a:p>
            <a:pPr lvl="1"/>
            <a:r>
              <a:rPr lang="en-US" dirty="0" err="1"/>
              <a:t>MediaRecorder.AudioSource.CAMCORDER</a:t>
            </a:r>
            <a:endParaRPr lang="en-US" dirty="0"/>
          </a:p>
          <a:p>
            <a:pPr lvl="2"/>
            <a:r>
              <a:rPr lang="en-US" dirty="0"/>
              <a:t>Audio source with same orientation as camera, otherwise </a:t>
            </a:r>
            <a:r>
              <a:rPr lang="en-US" dirty="0" err="1"/>
              <a:t>mic.</a:t>
            </a:r>
            <a:endParaRPr lang="en-US" dirty="0"/>
          </a:p>
          <a:p>
            <a:pPr lvl="1"/>
            <a:r>
              <a:rPr lang="en-US" dirty="0" err="1"/>
              <a:t>MediaRecorder.AudioSource.VOICE_CALL</a:t>
            </a:r>
            <a:endParaRPr lang="en-US" dirty="0"/>
          </a:p>
          <a:p>
            <a:pPr lvl="2"/>
            <a:r>
              <a:rPr lang="en-US" dirty="0"/>
              <a:t>Voice call uplink + downlink audio source </a:t>
            </a:r>
          </a:p>
          <a:p>
            <a:pPr lvl="1"/>
            <a:r>
              <a:rPr lang="en-US" dirty="0">
                <a:hlinkClick r:id="rId2"/>
              </a:rPr>
              <a:t>http://developer.android.com/reference/android/media/MediaRecorder.AudioSource.html</a:t>
            </a:r>
            <a:r>
              <a:rPr lang="en-US" dirty="0"/>
              <a:t> </a:t>
            </a:r>
          </a:p>
          <a:p>
            <a:r>
              <a:rPr lang="en-US" dirty="0" err="1"/>
              <a:t>mRecorder.setOutputFormat</a:t>
            </a:r>
            <a:r>
              <a:rPr lang="en-US" dirty="0"/>
              <a:t>();</a:t>
            </a:r>
          </a:p>
          <a:p>
            <a:pPr lvl="1"/>
            <a:r>
              <a:rPr lang="en-US" dirty="0" err="1"/>
              <a:t>MediaRecorder.OutputFormat.THREE_GPP</a:t>
            </a:r>
            <a:endParaRPr lang="en-US" dirty="0"/>
          </a:p>
          <a:p>
            <a:pPr lvl="2"/>
            <a:r>
              <a:rPr lang="en-US" dirty="0"/>
              <a:t>Recommended setting by </a:t>
            </a:r>
            <a:r>
              <a:rPr lang="en-US" dirty="0" err="1"/>
              <a:t>Andriod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Also, AMR_NB, AMR_WB, RAW_AMR</a:t>
            </a:r>
          </a:p>
          <a:p>
            <a:pPr lvl="1"/>
            <a:r>
              <a:rPr lang="en-US" dirty="0"/>
              <a:t>MediaRecorder.OutputFormat.MPEG_4</a:t>
            </a:r>
          </a:p>
          <a:p>
            <a:pPr lvl="2"/>
            <a:r>
              <a:rPr lang="en-US" dirty="0"/>
              <a:t>Using an MPEG-4 container format may confuse some desktop players. </a:t>
            </a:r>
          </a:p>
          <a:p>
            <a:pPr lvl="2"/>
            <a:r>
              <a:rPr lang="en-US" dirty="0">
                <a:hlinkClick r:id="rId3"/>
              </a:rPr>
              <a:t>http://developer.android.com/reference/android/media/MediaRecorder.html#setOutputFormat%28int%29</a:t>
            </a:r>
            <a:r>
              <a:rPr lang="en-US" dirty="0"/>
              <a:t> </a:t>
            </a:r>
          </a:p>
          <a:p>
            <a:r>
              <a:rPr lang="en-US" dirty="0" err="1"/>
              <a:t>mRecorder.setAudioEncoder</a:t>
            </a:r>
            <a:r>
              <a:rPr lang="en-US" dirty="0"/>
              <a:t>();</a:t>
            </a:r>
          </a:p>
          <a:p>
            <a:pPr lvl="1"/>
            <a:r>
              <a:rPr lang="en-US" dirty="0" err="1"/>
              <a:t>MediaRecorder.AudioEncoder.AAC</a:t>
            </a:r>
            <a:r>
              <a:rPr lang="en-US" dirty="0"/>
              <a:t> 	</a:t>
            </a:r>
          </a:p>
          <a:p>
            <a:pPr lvl="2"/>
            <a:r>
              <a:rPr lang="en-US" dirty="0"/>
              <a:t>AAC audio codec</a:t>
            </a:r>
          </a:p>
          <a:p>
            <a:pPr lvl="1"/>
            <a:r>
              <a:rPr lang="en-US" dirty="0" err="1"/>
              <a:t>MediaRecorder.AudioEncoder.AMR_NB</a:t>
            </a:r>
            <a:endParaRPr lang="en-US" dirty="0"/>
          </a:p>
          <a:p>
            <a:pPr lvl="2"/>
            <a:r>
              <a:rPr lang="en-US" dirty="0"/>
              <a:t>AMR (Narrowband) audio codec</a:t>
            </a:r>
          </a:p>
          <a:p>
            <a:pPr lvl="1"/>
            <a:r>
              <a:rPr lang="en-US" dirty="0" err="1"/>
              <a:t>MediaRecorder.AudioEncoder.AMR_WB</a:t>
            </a:r>
            <a:r>
              <a:rPr lang="en-US" dirty="0"/>
              <a:t> 	</a:t>
            </a:r>
          </a:p>
          <a:p>
            <a:pPr lvl="2"/>
            <a:r>
              <a:rPr lang="en-US" dirty="0"/>
              <a:t>AMR (Wideband) audio codec </a:t>
            </a:r>
          </a:p>
        </p:txBody>
      </p:sp>
    </p:spTree>
    <p:extLst>
      <p:ext uri="{BB962C8B-B14F-4D97-AF65-F5344CB8AC3E}">
        <p14:creationId xmlns:p14="http://schemas.microsoft.com/office/powerpoint/2010/main" val="2377891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Recording incoming phone calls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 of the current time</a:t>
            </a:r>
          </a:p>
          <a:p>
            <a:pPr lvl="1"/>
            <a:r>
              <a:rPr lang="en-US" dirty="0"/>
              <a:t>It doesn't appear to be possible via Android to record the audio "from the other end" of the conversation.  </a:t>
            </a:r>
          </a:p>
          <a:p>
            <a:pPr lvl="1"/>
            <a:r>
              <a:rPr lang="en-US" dirty="0"/>
              <a:t>Some phones allow you record the </a:t>
            </a:r>
            <a:r>
              <a:rPr lang="en-US" dirty="0" err="1"/>
              <a:t>mic</a:t>
            </a:r>
            <a:r>
              <a:rPr lang="en-US" dirty="0"/>
              <a:t> during a phone call "headset speaker“</a:t>
            </a:r>
          </a:p>
          <a:p>
            <a:pPr lvl="2"/>
            <a:r>
              <a:rPr lang="en-US" dirty="0"/>
              <a:t>But Android has a setting for recording, so it may work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74992-EC64-6D24-5937-4E34D996DE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Permissions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743216-1CC3-0F24-6328-8931F49A7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Permissions for Audio, Pictures, and Video.</a:t>
            </a:r>
          </a:p>
          <a:p>
            <a:pPr lvl="1"/>
            <a:r>
              <a:rPr lang="en-US" dirty="0"/>
              <a:t>For Audio and video, you need RECORD_AUDIO and CAMERA permission by default.  Just to access the camera and mic.</a:t>
            </a:r>
          </a:p>
          <a:p>
            <a:r>
              <a:rPr lang="en-US" dirty="0"/>
              <a:t>Store and Reading get more complex and by APIs.</a:t>
            </a:r>
          </a:p>
          <a:p>
            <a:pPr lvl="1"/>
            <a:r>
              <a:rPr lang="en-US" dirty="0"/>
              <a:t>For API 28 and below. </a:t>
            </a:r>
          </a:p>
          <a:p>
            <a:pPr lvl="2"/>
            <a:r>
              <a:rPr lang="en-US" dirty="0"/>
              <a:t>to use the SD card and external, you  WRITE_EXTERNAL_STORAGE and READ_EXTERNAL_STORAGE</a:t>
            </a:r>
          </a:p>
          <a:p>
            <a:pPr lvl="1"/>
            <a:r>
              <a:rPr lang="en-US" dirty="0"/>
              <a:t>29 to 32 </a:t>
            </a:r>
          </a:p>
          <a:p>
            <a:pPr lvl="2"/>
            <a:r>
              <a:rPr lang="en-US" dirty="0"/>
              <a:t>READ OR use  the newer ACCESS_MEDIA_LOCATION (for writes)</a:t>
            </a:r>
          </a:p>
          <a:p>
            <a:pPr lvl="1"/>
            <a:r>
              <a:rPr lang="en-US" dirty="0"/>
              <a:t>33 </a:t>
            </a:r>
          </a:p>
          <a:p>
            <a:pPr lvl="2"/>
            <a:r>
              <a:rPr lang="en-US" dirty="0"/>
              <a:t>use ACCESS_MEDIA_LOCATION   </a:t>
            </a:r>
          </a:p>
          <a:p>
            <a:pPr lvl="2"/>
            <a:r>
              <a:rPr lang="en-US" dirty="0"/>
              <a:t>use  READ_MEDIA_VIDEO, READ_MEDIA_IMAGES, or READ_MEDIA_AUDIO</a:t>
            </a:r>
          </a:p>
          <a:p>
            <a:pPr lvl="1"/>
            <a:r>
              <a:rPr lang="en-US" dirty="0"/>
              <a:t>34 also add </a:t>
            </a:r>
          </a:p>
          <a:p>
            <a:pPr lvl="2"/>
            <a:r>
              <a:rPr lang="en-US" dirty="0"/>
              <a:t>READ_MEDIA_VISUAL_USER_SELECTED, where the use can specify only a directory that app can read or everything.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89468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FB813-4D40-7094-DC65-3C192D59B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Media Store and no write permissions.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96E4EA-2FF8-7012-E5FE-88D9204132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You can use the </a:t>
            </a:r>
            <a:r>
              <a:rPr lang="en-US" dirty="0" err="1"/>
              <a:t>MediaStore</a:t>
            </a:r>
            <a:r>
              <a:rPr lang="en-US" dirty="0"/>
              <a:t> to read and write, going through the OS to most of the work </a:t>
            </a:r>
          </a:p>
          <a:p>
            <a:pPr lvl="1"/>
            <a:r>
              <a:rPr lang="en-US" dirty="0"/>
              <a:t>then you also don't need write permissions.</a:t>
            </a:r>
          </a:p>
          <a:p>
            <a:r>
              <a:rPr lang="en-US" dirty="0"/>
              <a:t>build ContentValues of information about the file you want to write.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99045CF3-DFA6-2300-81E7-90EF1807E3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3734305"/>
            <a:ext cx="8686800" cy="3046988"/>
          </a:xfrm>
          <a:prstGeom prst="rect">
            <a:avLst/>
          </a:prstGeom>
          <a:solidFill>
            <a:srgbClr val="1E1F2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ContentValues values =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new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ContentValues(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4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values.put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MediaStore.Audio.Media.</a:t>
            </a:r>
            <a:r>
              <a:rPr kumimoji="0" lang="en-US" altLang="en-US" sz="1600" b="0" i="1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TITLE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fileName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 not needed?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values.put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MediaStore.Audio.Media.</a:t>
            </a:r>
            <a:r>
              <a:rPr kumimoji="0" lang="en-US" altLang="en-US" sz="1600" b="0" i="1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DISPLAY_NAME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fileName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values.put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MediaStore.Audio.Media.</a:t>
            </a:r>
            <a:r>
              <a:rPr kumimoji="0" lang="en-US" altLang="en-US" sz="1600" b="0" i="1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DATE_ADDED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(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int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 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System.</a:t>
            </a:r>
            <a:r>
              <a:rPr kumimoji="0" lang="en-US" altLang="en-US" sz="1600" b="0" i="1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currentTimeMillis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 /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2AACB8"/>
                </a:solidFill>
                <a:effectLst/>
                <a:latin typeface="JetBrains Mono"/>
              </a:rPr>
              <a:t>1000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));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values.put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MediaStore.Audio.Media.</a:t>
            </a:r>
            <a:r>
              <a:rPr kumimoji="0" lang="en-US" altLang="en-US" sz="1600" b="0" i="1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MIME_TYPE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"audio/mp3"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F8E6D"/>
                </a:solidFill>
                <a:effectLst/>
                <a:latin typeface="JetBrains Mono"/>
              </a:rPr>
              <a:t>if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Build.VERSION.</a:t>
            </a:r>
            <a:r>
              <a:rPr kumimoji="0" lang="en-US" altLang="en-US" sz="1600" b="0" i="1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SDK_INT</a:t>
            </a:r>
            <a:r>
              <a:rPr kumimoji="0" lang="en-US" altLang="en-US" sz="1600" b="0" i="1" u="none" strike="noStrike" cap="none" normalizeH="0" baseline="0" dirty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&gt;=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Build.VERSION_CODES.</a:t>
            </a:r>
            <a:r>
              <a:rPr kumimoji="0" lang="en-US" altLang="en-US" sz="1600" b="0" i="1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Q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 { 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//For API 29+ (q), for 26 to 28, it just goes into the music directory.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7A7E85"/>
                </a:solidFill>
                <a:effectLst/>
                <a:latin typeface="JetBrains Mono"/>
              </a:rPr>
              <a:t>   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values.put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MediaStore.Audio.Media.</a:t>
            </a:r>
            <a:r>
              <a:rPr kumimoji="0" lang="en-US" altLang="en-US" sz="1600" b="0" i="1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RELATIVE_PATH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"Music/Recordings/"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}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audiouri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=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getContentResolver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().insert(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MediaStore.Audio.Media.</a:t>
            </a:r>
            <a:r>
              <a:rPr kumimoji="0" lang="en-US" altLang="en-US" sz="1600" b="0" i="1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EXTERNAL_CONTENT_URI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values);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</a:b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file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= 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getContentResolver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().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openFileDescriptor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(</a:t>
            </a:r>
            <a:r>
              <a:rPr kumimoji="0" lang="en-US" altLang="en-US" sz="1600" b="0" i="0" u="none" strike="noStrike" cap="none" normalizeH="0" baseline="0" dirty="0" err="1">
                <a:ln>
                  <a:noFill/>
                </a:ln>
                <a:solidFill>
                  <a:srgbClr val="C77DBB"/>
                </a:solidFill>
                <a:effectLst/>
                <a:latin typeface="JetBrains Mono"/>
              </a:rPr>
              <a:t>audiouri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, 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6AAB73"/>
                </a:solidFill>
                <a:effectLst/>
                <a:latin typeface="JetBrains Mono"/>
              </a:rPr>
              <a:t>"w"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rgbClr val="BCBEC4"/>
                </a:solidFill>
                <a:effectLst/>
                <a:latin typeface="JetBrains Mono"/>
              </a:rPr>
              <a:t>);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9384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5B2D2B-98CF-8740-3485-0FB367C74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write.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BB490-E7A1-1525-176C-BA0A2CF12B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the file comes back as null, you failed</a:t>
            </a:r>
          </a:p>
          <a:p>
            <a:r>
              <a:rPr lang="en-US" dirty="0"/>
              <a:t>otherwise you can now write to the file and it </a:t>
            </a:r>
            <a:r>
              <a:rPr lang="en-US" dirty="0" err="1"/>
              <a:t>wll</a:t>
            </a:r>
            <a:r>
              <a:rPr lang="en-US" dirty="0"/>
              <a:t> be go to the external audio directory in this case.</a:t>
            </a:r>
          </a:p>
          <a:p>
            <a:pPr lvl="1"/>
            <a:r>
              <a:rPr lang="en-US" dirty="0"/>
              <a:t>Change the </a:t>
            </a:r>
            <a:r>
              <a:rPr lang="en-US" dirty="0" err="1"/>
              <a:t>mediaStore.Images</a:t>
            </a:r>
            <a:r>
              <a:rPr lang="en-US" dirty="0"/>
              <a:t> or Video for pictures and video.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See the </a:t>
            </a:r>
            <a:r>
              <a:rPr lang="en-US" dirty="0" err="1"/>
              <a:t>FileSystemMediaStoreREcAudioDemo</a:t>
            </a:r>
            <a:r>
              <a:rPr lang="en-US" dirty="0"/>
              <a:t> Example in the </a:t>
            </a:r>
            <a:r>
              <a:rPr lang="en-US" dirty="0" err="1"/>
              <a:t>saveData</a:t>
            </a:r>
            <a:r>
              <a:rPr lang="en-US"/>
              <a:t> repo.</a:t>
            </a:r>
          </a:p>
        </p:txBody>
      </p:sp>
    </p:spTree>
    <p:extLst>
      <p:ext uri="{BB962C8B-B14F-4D97-AF65-F5344CB8AC3E}">
        <p14:creationId xmlns:p14="http://schemas.microsoft.com/office/powerpoint/2010/main" val="14999159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Android</a:t>
            </a:r>
          </a:p>
          <a:p>
            <a:pPr lvl="1"/>
            <a:r>
              <a:rPr lang="en-US" dirty="0">
                <a:hlinkClick r:id="rId2"/>
              </a:rPr>
              <a:t>http://developer.android.com/intl/zh-CN/guide/topics/media/index.html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http://developer.android.com/guide/topics/media/index.html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Play media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Android </a:t>
            </a:r>
            <a:r>
              <a:rPr lang="en-US" dirty="0" err="1"/>
              <a:t>android.media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7799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Emulators and Samsung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emulators all have problems, much of the following code has been tested on the actual phones</a:t>
            </a:r>
          </a:p>
          <a:p>
            <a:r>
              <a:rPr lang="en-US" dirty="0"/>
              <a:t>Video playback code works, but the video may not always display in the emulators</a:t>
            </a:r>
          </a:p>
          <a:p>
            <a:r>
              <a:rPr lang="en-US" dirty="0"/>
              <a:t>android </a:t>
            </a:r>
          </a:p>
          <a:p>
            <a:pPr lvl="1"/>
            <a:r>
              <a:rPr lang="en-US" dirty="0"/>
              <a:t>Video/picture capture does not work as documented.</a:t>
            </a:r>
          </a:p>
          <a:p>
            <a:r>
              <a:rPr lang="en-US" dirty="0"/>
              <a:t>Samsung hardware! </a:t>
            </a:r>
          </a:p>
          <a:p>
            <a:pPr lvl="1"/>
            <a:r>
              <a:rPr lang="en-US" dirty="0"/>
              <a:t>Some Samsung devices have many problems.  Something about their hardware… search for the video and </a:t>
            </a:r>
            <a:r>
              <a:rPr lang="en-US" dirty="0" err="1"/>
              <a:t>samsung</a:t>
            </a:r>
            <a:r>
              <a:rPr lang="en-US" dirty="0"/>
              <a:t> for some possible answers.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Supported formats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general Android’s support is consistent with other mobile phones. </a:t>
            </a:r>
          </a:p>
          <a:p>
            <a:r>
              <a:rPr lang="en-US" dirty="0"/>
              <a:t>It supports the 3GP (.3gp) and MPEG-4 (.mp4) file formats. </a:t>
            </a:r>
          </a:p>
          <a:p>
            <a:pPr lvl="1"/>
            <a:r>
              <a:rPr lang="en-US" dirty="0"/>
              <a:t>3GP is a video standard derived from MPEG-4 specifically for use by mobile devices.</a:t>
            </a:r>
          </a:p>
          <a:p>
            <a:r>
              <a:rPr lang="en-US" dirty="0"/>
              <a:t>As far as codecs go, Android supports H.263, a codec designed for low-latency and low-bitrate videoconferencing applications. H.263 video is supported in either MPEG-4 (.mp4) or 3GP (.3gp) files. Android also supports MPEG-4 Simple Profile in 3GP files (.3gp) as well as H.264.</a:t>
            </a:r>
          </a:p>
        </p:txBody>
      </p:sp>
    </p:spTree>
    <p:extLst>
      <p:ext uri="{BB962C8B-B14F-4D97-AF65-F5344CB8AC3E}">
        <p14:creationId xmlns:p14="http://schemas.microsoft.com/office/powerpoint/2010/main" val="31641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Android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First method</a:t>
            </a:r>
          </a:p>
          <a:p>
            <a:pPr lvl="1"/>
            <a:r>
              <a:rPr lang="en-US" dirty="0"/>
              <a:t>For greater flexibility you will need to use the </a:t>
            </a:r>
            <a:r>
              <a:rPr lang="en-US" dirty="0" err="1"/>
              <a:t>mediaPlayer</a:t>
            </a:r>
            <a:r>
              <a:rPr lang="en-US" dirty="0"/>
              <a:t> and a </a:t>
            </a:r>
            <a:r>
              <a:rPr lang="en-US" dirty="0" err="1"/>
              <a:t>surfaceView</a:t>
            </a:r>
            <a:r>
              <a:rPr lang="en-US" dirty="0"/>
              <a:t> (or </a:t>
            </a:r>
            <a:r>
              <a:rPr lang="en-US" dirty="0" err="1"/>
              <a:t>TextureView</a:t>
            </a:r>
            <a:r>
              <a:rPr lang="en-US" dirty="0"/>
              <a:t> API 14+)</a:t>
            </a:r>
          </a:p>
          <a:p>
            <a:pPr lvl="2"/>
            <a:r>
              <a:rPr lang="en-US" dirty="0" err="1"/>
              <a:t>MediaPlayer</a:t>
            </a:r>
            <a:r>
              <a:rPr lang="en-US" dirty="0"/>
              <a:t> like the audio and use a </a:t>
            </a:r>
            <a:r>
              <a:rPr lang="en-US" dirty="0" err="1"/>
              <a:t>surfaceView</a:t>
            </a:r>
            <a:r>
              <a:rPr lang="en-US" dirty="0"/>
              <a:t> to display the video.</a:t>
            </a:r>
          </a:p>
          <a:p>
            <a:pPr lvl="2"/>
            <a:r>
              <a:rPr lang="en-US" dirty="0"/>
              <a:t>There are examples in the API demo, plus several of the books.</a:t>
            </a:r>
          </a:p>
          <a:p>
            <a:r>
              <a:rPr lang="en-US" dirty="0"/>
              <a:t>The second method uses a </a:t>
            </a:r>
            <a:r>
              <a:rPr lang="en-US" dirty="0" err="1"/>
              <a:t>VideoView</a:t>
            </a:r>
            <a:r>
              <a:rPr lang="en-US" dirty="0"/>
              <a:t> to display.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VideoView</a:t>
            </a:r>
            <a:r>
              <a:rPr lang="en-US" dirty="0"/>
              <a:t> uses a </a:t>
            </a:r>
            <a:r>
              <a:rPr lang="en-US" dirty="0" err="1"/>
              <a:t>MediaController</a:t>
            </a:r>
            <a:r>
              <a:rPr lang="en-US" dirty="0"/>
              <a:t> to start and stop and provide functions to control the video play back.</a:t>
            </a:r>
          </a:p>
          <a:p>
            <a:pPr lvl="1"/>
            <a:r>
              <a:rPr lang="en-US" dirty="0"/>
              <a:t>With a </a:t>
            </a:r>
            <a:r>
              <a:rPr lang="en-US" dirty="0" err="1"/>
              <a:t>MediaPlayer</a:t>
            </a:r>
            <a:r>
              <a:rPr lang="en-US" dirty="0"/>
              <a:t> like the audio.  prepare(), then start()</a:t>
            </a:r>
          </a:p>
          <a:p>
            <a:pPr lvl="1"/>
            <a:r>
              <a:rPr lang="en-US" dirty="0"/>
              <a:t>This is the one I’ll cover in this lecture.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VideoView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VideoView</a:t>
            </a:r>
            <a:r>
              <a:rPr lang="en-US" dirty="0"/>
              <a:t> is a View that has video playback capabilities and can be used directly in a layout.</a:t>
            </a:r>
          </a:p>
          <a:p>
            <a:r>
              <a:rPr lang="en-US" dirty="0"/>
              <a:t>We can then add controls (play, pause, forward, back, </a:t>
            </a:r>
            <a:r>
              <a:rPr lang="en-US" dirty="0" err="1"/>
              <a:t>etc</a:t>
            </a:r>
            <a:r>
              <a:rPr lang="en-US" dirty="0"/>
              <a:t>) with the </a:t>
            </a:r>
            <a:r>
              <a:rPr lang="en-US" dirty="0" err="1"/>
              <a:t>MediaController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9848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ViewView</a:t>
            </a:r>
            <a:r>
              <a:rPr lang="en-US" dirty="0"/>
              <a:t>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Get the </a:t>
            </a:r>
            <a:r>
              <a:rPr lang="en-US" dirty="0" err="1"/>
              <a:t>ViewView</a:t>
            </a:r>
            <a:r>
              <a:rPr lang="en-US" dirty="0"/>
              <a:t> out of the layout</a:t>
            </a:r>
          </a:p>
          <a:p>
            <a:pPr marL="0" indent="0">
              <a:buNone/>
            </a:pPr>
            <a:r>
              <a:rPr lang="en-US" dirty="0" err="1"/>
              <a:t>vv</a:t>
            </a:r>
            <a:r>
              <a:rPr lang="en-US" dirty="0"/>
              <a:t> = (</a:t>
            </a:r>
            <a:r>
              <a:rPr lang="en-US" dirty="0" err="1"/>
              <a:t>VideoView</a:t>
            </a:r>
            <a:r>
              <a:rPr lang="en-US" dirty="0"/>
              <a:t>) </a:t>
            </a:r>
            <a:r>
              <a:rPr lang="en-US" dirty="0" err="1"/>
              <a:t>this.findViewById</a:t>
            </a:r>
            <a:r>
              <a:rPr lang="en-US" dirty="0"/>
              <a:t>( </a:t>
            </a:r>
            <a:r>
              <a:rPr lang="en-US" dirty="0" err="1"/>
              <a:t>R.id.VideoView</a:t>
            </a:r>
            <a:r>
              <a:rPr lang="en-US" dirty="0"/>
              <a:t>);</a:t>
            </a:r>
          </a:p>
          <a:p>
            <a:r>
              <a:rPr lang="en-US" dirty="0"/>
              <a:t>Setup where the file to play is</a:t>
            </a:r>
          </a:p>
          <a:p>
            <a:pPr marL="0" indent="0">
              <a:buNone/>
            </a:pPr>
            <a:r>
              <a:rPr lang="en-US" dirty="0"/>
              <a:t>Uri </a:t>
            </a:r>
            <a:r>
              <a:rPr lang="en-US" dirty="0" err="1"/>
              <a:t>videoUri</a:t>
            </a:r>
            <a:r>
              <a:rPr lang="en-US" dirty="0"/>
              <a:t> = </a:t>
            </a:r>
            <a:r>
              <a:rPr lang="en-US" dirty="0" err="1"/>
              <a:t>Uri.parse</a:t>
            </a:r>
            <a:r>
              <a:rPr lang="en-US" dirty="0"/>
              <a:t>(</a:t>
            </a:r>
            <a:r>
              <a:rPr lang="en-US" dirty="0" err="1"/>
              <a:t>Environment.getExternalStorageDirectory</a:t>
            </a:r>
            <a:r>
              <a:rPr lang="en-US" dirty="0"/>
              <a:t>().</a:t>
            </a:r>
            <a:r>
              <a:rPr lang="en-US" dirty="0" err="1"/>
              <a:t>getPath</a:t>
            </a:r>
            <a:r>
              <a:rPr lang="en-US" dirty="0"/>
              <a:t>() + "/example.mp4");</a:t>
            </a:r>
          </a:p>
          <a:p>
            <a:pPr marL="0" indent="0">
              <a:buNone/>
            </a:pPr>
            <a:r>
              <a:rPr lang="en-US" dirty="0" err="1"/>
              <a:t>vv.setVideoURI</a:t>
            </a:r>
            <a:r>
              <a:rPr lang="en-US" dirty="0"/>
              <a:t>(</a:t>
            </a:r>
            <a:r>
              <a:rPr lang="en-US" dirty="0" err="1"/>
              <a:t>videoUri</a:t>
            </a:r>
            <a:r>
              <a:rPr lang="en-US" dirty="0"/>
              <a:t>);</a:t>
            </a:r>
          </a:p>
          <a:p>
            <a:r>
              <a:rPr lang="en-US" dirty="0"/>
              <a:t>play the video</a:t>
            </a:r>
          </a:p>
          <a:p>
            <a:pPr marL="0" indent="0">
              <a:buNone/>
            </a:pPr>
            <a:r>
              <a:rPr lang="en-US" dirty="0" err="1"/>
              <a:t>vv.start</a:t>
            </a:r>
            <a:r>
              <a:rPr lang="en-US" dirty="0"/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22291430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media controllers.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Very simple</a:t>
            </a:r>
          </a:p>
          <a:p>
            <a:pPr marL="0" indent="0">
              <a:buNone/>
            </a:pPr>
            <a:r>
              <a:rPr lang="en-US" sz="2800" dirty="0" err="1"/>
              <a:t>vv</a:t>
            </a:r>
            <a:r>
              <a:rPr lang="en-US" sz="2800" dirty="0"/>
              <a:t> = (</a:t>
            </a:r>
            <a:r>
              <a:rPr lang="en-US" sz="2800" dirty="0" err="1"/>
              <a:t>VideoView</a:t>
            </a:r>
            <a:r>
              <a:rPr lang="en-US" sz="2800" dirty="0"/>
              <a:t>) </a:t>
            </a:r>
            <a:r>
              <a:rPr lang="en-US" sz="2800" dirty="0" err="1"/>
              <a:t>this.findViewById</a:t>
            </a:r>
            <a:r>
              <a:rPr lang="en-US" sz="2800" dirty="0"/>
              <a:t>(</a:t>
            </a:r>
            <a:r>
              <a:rPr lang="en-US" sz="2800" dirty="0" err="1"/>
              <a:t>R.id.VideoView</a:t>
            </a:r>
            <a:r>
              <a:rPr lang="en-US" sz="2800" dirty="0"/>
              <a:t>);</a:t>
            </a:r>
          </a:p>
          <a:p>
            <a:pPr marL="0" indent="0">
              <a:buNone/>
            </a:pPr>
            <a:r>
              <a:rPr lang="en-US" sz="2800" dirty="0" err="1"/>
              <a:t>vv.setMediaController</a:t>
            </a:r>
            <a:r>
              <a:rPr lang="en-US" sz="2800" dirty="0"/>
              <a:t>(new </a:t>
            </a:r>
            <a:r>
              <a:rPr lang="en-US" sz="2800" dirty="0" err="1"/>
              <a:t>MediaController</a:t>
            </a:r>
            <a:r>
              <a:rPr lang="en-US" sz="2800" dirty="0"/>
              <a:t>(this));</a:t>
            </a:r>
          </a:p>
          <a:p>
            <a:r>
              <a:rPr lang="en-US" dirty="0"/>
              <a:t>Now media controls will show up on the screen.</a:t>
            </a:r>
          </a:p>
        </p:txBody>
      </p:sp>
    </p:spTree>
    <p:extLst>
      <p:ext uri="{BB962C8B-B14F-4D97-AF65-F5344CB8AC3E}">
        <p14:creationId xmlns:p14="http://schemas.microsoft.com/office/powerpoint/2010/main" val="3678555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native media player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Call for an Intent and send it.</a:t>
            </a:r>
          </a:p>
          <a:p>
            <a:pPr marL="0" indent="0">
              <a:buNone/>
            </a:pPr>
            <a:r>
              <a:rPr lang="en-US" dirty="0"/>
              <a:t>Uri data = </a:t>
            </a:r>
            <a:r>
              <a:rPr lang="en-US" dirty="0" err="1"/>
              <a:t>Uri.parse</a:t>
            </a:r>
            <a:r>
              <a:rPr lang="en-US" dirty="0"/>
              <a:t>(</a:t>
            </a:r>
            <a:r>
              <a:rPr lang="en-US" dirty="0" err="1"/>
              <a:t>VideoFile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err="1"/>
              <a:t>intent.setDataAndType</a:t>
            </a:r>
            <a:r>
              <a:rPr lang="en-US" dirty="0"/>
              <a:t>(data, "video/mp4");</a:t>
            </a:r>
          </a:p>
          <a:p>
            <a:pPr marL="0" indent="0">
              <a:buNone/>
            </a:pPr>
            <a:r>
              <a:rPr lang="en-US" dirty="0" err="1"/>
              <a:t>startActivity</a:t>
            </a:r>
            <a:r>
              <a:rPr lang="en-US" dirty="0"/>
              <a:t>(intent);</a:t>
            </a:r>
          </a:p>
          <a:p>
            <a:r>
              <a:rPr lang="en-US" dirty="0"/>
              <a:t>Remember, your app is now in the background.</a:t>
            </a:r>
          </a:p>
        </p:txBody>
      </p:sp>
    </p:spTree>
    <p:extLst>
      <p:ext uri="{BB962C8B-B14F-4D97-AF65-F5344CB8AC3E}">
        <p14:creationId xmlns:p14="http://schemas.microsoft.com/office/powerpoint/2010/main" val="19932759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err="1"/>
              <a:t>VideoPlay</a:t>
            </a:r>
            <a:r>
              <a:rPr lang="en-US" dirty="0"/>
              <a:t> example code</a:t>
            </a:r>
          </a:p>
          <a:p>
            <a:pPr lvl="1"/>
            <a:r>
              <a:rPr lang="en-US" dirty="0"/>
              <a:t>This will play a video from the internet.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If you can uncomment the code to have it play the video from the </a:t>
            </a:r>
            <a:r>
              <a:rPr lang="en-US" dirty="0" err="1"/>
              <a:t>sdcard</a:t>
            </a:r>
            <a:r>
              <a:rPr lang="en-US" dirty="0"/>
              <a:t>, but you will need to copy the file to the </a:t>
            </a:r>
            <a:r>
              <a:rPr lang="en-US" dirty="0" err="1"/>
              <a:t>sdcard</a:t>
            </a:r>
            <a:r>
              <a:rPr lang="en-US" dirty="0"/>
              <a:t>. 	</a:t>
            </a:r>
          </a:p>
        </p:txBody>
      </p:sp>
    </p:spTree>
    <p:extLst>
      <p:ext uri="{BB962C8B-B14F-4D97-AF65-F5344CB8AC3E}">
        <p14:creationId xmlns:p14="http://schemas.microsoft.com/office/powerpoint/2010/main" val="8989705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Displaying a picture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0600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Displaying Pictures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See code already covered to how display pictures.</a:t>
            </a:r>
          </a:p>
          <a:p>
            <a:pPr lvl="2"/>
            <a:r>
              <a:rPr lang="en-US" dirty="0" err="1"/>
              <a:t>ImageView</a:t>
            </a:r>
            <a:r>
              <a:rPr lang="en-US" dirty="0"/>
              <a:t> for example…</a:t>
            </a:r>
          </a:p>
        </p:txBody>
      </p:sp>
    </p:spTree>
    <p:extLst>
      <p:ext uri="{BB962C8B-B14F-4D97-AF65-F5344CB8AC3E}">
        <p14:creationId xmlns:p14="http://schemas.microsoft.com/office/powerpoint/2010/main" val="6420996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Taking a picture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Android </a:t>
            </a:r>
          </a:p>
        </p:txBody>
      </p:sp>
    </p:spTree>
    <p:extLst>
      <p:ext uri="{BB962C8B-B14F-4D97-AF65-F5344CB8AC3E}">
        <p14:creationId xmlns:p14="http://schemas.microsoft.com/office/powerpoint/2010/main" val="3473687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Playing Audio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Android </a:t>
            </a:r>
            <a:r>
              <a:rPr lang="en-US" dirty="0" err="1"/>
              <a:t>android.media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2909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Camera vs Camera2 API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first we look at Camera v1 APIs</a:t>
            </a:r>
          </a:p>
          <a:p>
            <a:r>
              <a:rPr lang="en-US" dirty="0"/>
              <a:t>And then Camera2 APIs  (</a:t>
            </a:r>
            <a:r>
              <a:rPr lang="en-US" dirty="0" err="1"/>
              <a:t>api</a:t>
            </a:r>
            <a:r>
              <a:rPr lang="en-US" dirty="0"/>
              <a:t> 21+) </a:t>
            </a:r>
          </a:p>
          <a:p>
            <a:pPr lvl="2"/>
            <a:r>
              <a:rPr lang="en-US" dirty="0"/>
              <a:t>Not backward compatible. </a:t>
            </a:r>
          </a:p>
          <a:p>
            <a:pPr lvl="1"/>
            <a:r>
              <a:rPr lang="en-US" dirty="0"/>
              <a:t>These are more flexible and should allow for “filters” to be added on the fly to image.</a:t>
            </a:r>
          </a:p>
          <a:p>
            <a:r>
              <a:rPr lang="en-US" dirty="0"/>
              <a:t>you can just use an intent have the native camera app take the picture.</a:t>
            </a:r>
          </a:p>
          <a:p>
            <a:r>
              <a:rPr lang="en-US" dirty="0"/>
              <a:t>finally, looking at the new </a:t>
            </a:r>
            <a:r>
              <a:rPr lang="en-US" dirty="0" err="1"/>
              <a:t>CameraX</a:t>
            </a:r>
            <a:r>
              <a:rPr lang="en-US" dirty="0"/>
              <a:t> methods from the </a:t>
            </a:r>
            <a:r>
              <a:rPr lang="en-US" dirty="0" err="1"/>
              <a:t>androidX</a:t>
            </a:r>
            <a:r>
              <a:rPr lang="en-US" dirty="0"/>
              <a:t> libraries.</a:t>
            </a:r>
          </a:p>
        </p:txBody>
      </p:sp>
    </p:spTree>
    <p:extLst>
      <p:ext uri="{BB962C8B-B14F-4D97-AF65-F5344CB8AC3E}">
        <p14:creationId xmlns:p14="http://schemas.microsoft.com/office/powerpoint/2010/main" val="31529034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Camera V1 APIs   (</a:t>
            </a:r>
            <a:r>
              <a:rPr lang="en-US" dirty="0" err="1"/>
              <a:t>api</a:t>
            </a:r>
            <a:r>
              <a:rPr lang="en-US" dirty="0"/>
              <a:t> below 21)</a:t>
            </a:r>
            <a:br>
              <a:rPr lang="en-US" dirty="0"/>
            </a:br>
            <a:r>
              <a:rPr lang="en-US" dirty="0"/>
              <a:t>	legacy code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Taking A Picture</a:t>
            </a:r>
          </a:p>
        </p:txBody>
      </p:sp>
    </p:spTree>
    <p:extLst>
      <p:ext uri="{BB962C8B-B14F-4D97-AF65-F5344CB8AC3E}">
        <p14:creationId xmlns:p14="http://schemas.microsoft.com/office/powerpoint/2010/main" val="31060489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Android packages</a:t>
            </a:r>
          </a:p>
          <a:p>
            <a:pPr lvl="2"/>
            <a:r>
              <a:rPr lang="en-US" dirty="0"/>
              <a:t>import </a:t>
            </a:r>
            <a:r>
              <a:rPr lang="en-US" dirty="0" err="1"/>
              <a:t>android.hardware.CameraDevice</a:t>
            </a:r>
            <a:r>
              <a:rPr lang="en-US" dirty="0"/>
              <a:t>; </a:t>
            </a:r>
          </a:p>
          <a:p>
            <a:pPr lvl="2"/>
            <a:r>
              <a:rPr lang="en-US" dirty="0"/>
              <a:t>import </a:t>
            </a:r>
            <a:r>
              <a:rPr lang="en-US" dirty="0" err="1"/>
              <a:t>android.hardware.CameraDevice.CaptureParams</a:t>
            </a:r>
            <a:r>
              <a:rPr lang="en-US" dirty="0"/>
              <a:t>;</a:t>
            </a:r>
          </a:p>
          <a:p>
            <a:pPr lvl="1"/>
            <a:r>
              <a:rPr lang="en-US" dirty="0"/>
              <a:t>Permissions and features </a:t>
            </a:r>
          </a:p>
          <a:p>
            <a:pPr marL="914400" lvl="2" indent="0">
              <a:buNone/>
            </a:pPr>
            <a:r>
              <a:rPr lang="en-US" dirty="0"/>
              <a:t>&lt;uses-permission </a:t>
            </a:r>
            <a:r>
              <a:rPr lang="en-US" dirty="0" err="1"/>
              <a:t>android:name</a:t>
            </a:r>
            <a:r>
              <a:rPr lang="en-US" dirty="0"/>
              <a:t>="</a:t>
            </a:r>
            <a:r>
              <a:rPr lang="en-US" dirty="0" err="1"/>
              <a:t>android.permission.CAMERA</a:t>
            </a:r>
            <a:r>
              <a:rPr lang="en-US" dirty="0"/>
              <a:t>" /&gt;</a:t>
            </a:r>
          </a:p>
          <a:p>
            <a:pPr lvl="3"/>
            <a:r>
              <a:rPr lang="en-US" dirty="0"/>
              <a:t>Note, This one will requirement permission checking in API 23+</a:t>
            </a:r>
          </a:p>
          <a:p>
            <a:pPr lvl="2"/>
            <a:r>
              <a:rPr lang="en-US" dirty="0"/>
              <a:t>This too, if you change the how the camera is functioning.</a:t>
            </a:r>
          </a:p>
          <a:p>
            <a:pPr marL="914400" lvl="2" indent="0">
              <a:buNone/>
            </a:pPr>
            <a:r>
              <a:rPr lang="en-US" dirty="0"/>
              <a:t>&lt;uses-feature </a:t>
            </a:r>
            <a:r>
              <a:rPr lang="en-US" dirty="0" err="1"/>
              <a:t>android:name</a:t>
            </a:r>
            <a:r>
              <a:rPr lang="en-US" dirty="0"/>
              <a:t>="</a:t>
            </a:r>
            <a:r>
              <a:rPr lang="en-US" dirty="0" err="1"/>
              <a:t>android.hardware.camera</a:t>
            </a:r>
            <a:r>
              <a:rPr lang="en-US" dirty="0"/>
              <a:t>" /&gt;</a:t>
            </a:r>
          </a:p>
          <a:p>
            <a:pPr marL="914400" lvl="2" indent="0">
              <a:buNone/>
            </a:pPr>
            <a:r>
              <a:rPr lang="en-US" dirty="0"/>
              <a:t>&lt;uses-feature </a:t>
            </a:r>
            <a:r>
              <a:rPr lang="en-US" dirty="0" err="1"/>
              <a:t>android:name</a:t>
            </a:r>
            <a:r>
              <a:rPr lang="en-US" dirty="0"/>
              <a:t>="</a:t>
            </a:r>
            <a:r>
              <a:rPr lang="en-US" dirty="0" err="1"/>
              <a:t>android.hardware.camera.autofocus</a:t>
            </a:r>
            <a:r>
              <a:rPr lang="en-US" dirty="0"/>
              <a:t>" /&gt;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Taking a picture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brief</a:t>
            </a:r>
          </a:p>
          <a:p>
            <a:pPr lvl="1"/>
            <a:r>
              <a:rPr lang="en-US" dirty="0" err="1"/>
              <a:t>CameraDevice</a:t>
            </a:r>
            <a:r>
              <a:rPr lang="en-US" dirty="0"/>
              <a:t> </a:t>
            </a:r>
            <a:r>
              <a:rPr lang="en-US" dirty="0" err="1"/>
              <a:t>cameraDevice</a:t>
            </a:r>
            <a:r>
              <a:rPr lang="en-US" dirty="0"/>
              <a:t> = </a:t>
            </a:r>
            <a:r>
              <a:rPr lang="en-US" dirty="0" err="1"/>
              <a:t>CameraDevice.open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To preview you need a </a:t>
            </a:r>
            <a:r>
              <a:rPr lang="en-US" dirty="0" err="1"/>
              <a:t>surfaceHolder</a:t>
            </a:r>
            <a:r>
              <a:rPr lang="en-US" dirty="0"/>
              <a:t> then use </a:t>
            </a:r>
            <a:r>
              <a:rPr lang="en-US" dirty="0" err="1"/>
              <a:t>setPreviewDisplay</a:t>
            </a:r>
            <a:r>
              <a:rPr lang="en-US" dirty="0"/>
              <a:t>(</a:t>
            </a:r>
            <a:r>
              <a:rPr lang="en-US" dirty="0" err="1"/>
              <a:t>surfaceHolder</a:t>
            </a:r>
            <a:r>
              <a:rPr lang="en-US" dirty="0"/>
              <a:t>) and </a:t>
            </a:r>
            <a:r>
              <a:rPr lang="en-US" dirty="0" err="1"/>
              <a:t>cameraDevice.startPreview</a:t>
            </a:r>
            <a:r>
              <a:rPr lang="en-US" dirty="0"/>
              <a:t>()</a:t>
            </a:r>
          </a:p>
          <a:p>
            <a:pPr lvl="2"/>
            <a:r>
              <a:rPr lang="en-US" dirty="0"/>
              <a:t>Or </a:t>
            </a:r>
            <a:r>
              <a:rPr lang="en-US" dirty="0" err="1"/>
              <a:t>TextureView</a:t>
            </a:r>
            <a:r>
              <a:rPr lang="en-US" dirty="0"/>
              <a:t> if it’s API 14+</a:t>
            </a:r>
          </a:p>
          <a:p>
            <a:pPr lvl="1"/>
            <a:r>
              <a:rPr lang="en-US" dirty="0"/>
              <a:t>Finally use the </a:t>
            </a:r>
            <a:r>
              <a:rPr lang="en-US" dirty="0" err="1"/>
              <a:t>takePicture</a:t>
            </a:r>
            <a:r>
              <a:rPr lang="en-US" dirty="0"/>
              <a:t>(…) to get the picture</a:t>
            </a:r>
          </a:p>
          <a:p>
            <a:pPr lvl="1"/>
            <a:r>
              <a:rPr lang="en-US" dirty="0"/>
              <a:t>release() and close() the </a:t>
            </a:r>
            <a:r>
              <a:rPr lang="en-US" dirty="0" err="1"/>
              <a:t>CameraDevice</a:t>
            </a:r>
            <a:r>
              <a:rPr lang="en-US" dirty="0"/>
              <a:t> to release it.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“View Finder”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The view finder is implemented via a </a:t>
            </a:r>
            <a:r>
              <a:rPr lang="en-US" dirty="0" err="1"/>
              <a:t>SurfaceHolder</a:t>
            </a:r>
            <a:r>
              <a:rPr lang="en-US" dirty="0"/>
              <a:t> and </a:t>
            </a:r>
            <a:r>
              <a:rPr lang="en-US" dirty="0" err="1"/>
              <a:t>SurfaceView</a:t>
            </a:r>
            <a:endParaRPr lang="en-US" dirty="0"/>
          </a:p>
          <a:p>
            <a:pPr lvl="1"/>
            <a:r>
              <a:rPr lang="en-US" dirty="0"/>
              <a:t>In the layout, the a </a:t>
            </a:r>
            <a:r>
              <a:rPr lang="en-US" dirty="0" err="1"/>
              <a:t>surfaceView</a:t>
            </a:r>
            <a:r>
              <a:rPr lang="en-US" dirty="0"/>
              <a:t> is used.</a:t>
            </a:r>
          </a:p>
          <a:p>
            <a:r>
              <a:rPr lang="en-US" dirty="0"/>
              <a:t>Example:</a:t>
            </a:r>
          </a:p>
          <a:p>
            <a:pPr marL="0" indent="0">
              <a:buNone/>
            </a:pPr>
            <a:r>
              <a:rPr lang="en-US" dirty="0"/>
              <a:t>public class </a:t>
            </a:r>
            <a:r>
              <a:rPr lang="en-US" dirty="0" err="1"/>
              <a:t>PicCapture</a:t>
            </a:r>
            <a:r>
              <a:rPr lang="en-US" dirty="0"/>
              <a:t> extends Activity implements </a:t>
            </a:r>
            <a:r>
              <a:rPr lang="en-US" dirty="0" err="1"/>
              <a:t>OnClickListener</a:t>
            </a:r>
            <a:r>
              <a:rPr lang="en-US" dirty="0"/>
              <a:t>, </a:t>
            </a:r>
            <a:r>
              <a:rPr lang="en-US" dirty="0" err="1"/>
              <a:t>SurfaceHolder.Callback</a:t>
            </a:r>
            <a:r>
              <a:rPr lang="en-US" dirty="0"/>
              <a:t>, </a:t>
            </a:r>
            <a:r>
              <a:rPr lang="en-US" dirty="0" err="1"/>
              <a:t>Camera.PictureCallback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…</a:t>
            </a:r>
          </a:p>
          <a:p>
            <a:pPr marL="0" indent="0">
              <a:buNone/>
            </a:pPr>
            <a:r>
              <a:rPr lang="en-US" dirty="0" err="1"/>
              <a:t>cameraView</a:t>
            </a:r>
            <a:r>
              <a:rPr lang="en-US" dirty="0"/>
              <a:t> = (</a:t>
            </a:r>
            <a:r>
              <a:rPr lang="en-US" dirty="0" err="1"/>
              <a:t>SurfaceView</a:t>
            </a:r>
            <a:r>
              <a:rPr lang="en-US" dirty="0"/>
              <a:t>) </a:t>
            </a:r>
            <a:r>
              <a:rPr lang="en-US" dirty="0" err="1"/>
              <a:t>this.findViewById</a:t>
            </a:r>
            <a:r>
              <a:rPr lang="en-US" dirty="0"/>
              <a:t>(</a:t>
            </a:r>
            <a:r>
              <a:rPr lang="en-US" dirty="0" err="1"/>
              <a:t>R.id.CameraView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err="1"/>
              <a:t>surfaceHolder</a:t>
            </a:r>
            <a:r>
              <a:rPr lang="en-US" dirty="0"/>
              <a:t> = </a:t>
            </a:r>
            <a:r>
              <a:rPr lang="en-US" dirty="0" err="1"/>
              <a:t>cameraView.getHolder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 err="1"/>
              <a:t>surfaceHolder.setType</a:t>
            </a:r>
            <a:r>
              <a:rPr lang="en-US" dirty="0"/>
              <a:t>(</a:t>
            </a:r>
            <a:r>
              <a:rPr lang="en-US" dirty="0" err="1"/>
              <a:t>SurfaceHolder.SURFACE_TYPE_PUSH_BUFFERS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err="1"/>
              <a:t>surfaceHolder.addCallback</a:t>
            </a:r>
            <a:r>
              <a:rPr lang="en-US" dirty="0"/>
              <a:t>(this);</a:t>
            </a:r>
          </a:p>
          <a:p>
            <a:r>
              <a:rPr lang="en-US" dirty="0"/>
              <a:t>To finally take the picture we need all this too.</a:t>
            </a:r>
          </a:p>
          <a:p>
            <a:pPr marL="0" indent="0">
              <a:buNone/>
            </a:pPr>
            <a:r>
              <a:rPr lang="en-US" dirty="0" err="1"/>
              <a:t>cameraView.setFocusable</a:t>
            </a:r>
            <a:r>
              <a:rPr lang="en-US" dirty="0"/>
              <a:t>(true);</a:t>
            </a:r>
          </a:p>
          <a:p>
            <a:pPr marL="0" indent="0">
              <a:buNone/>
            </a:pPr>
            <a:r>
              <a:rPr lang="en-US" dirty="0" err="1"/>
              <a:t>cameraView.setFocusableInTouchMode</a:t>
            </a:r>
            <a:r>
              <a:rPr lang="en-US" dirty="0"/>
              <a:t>(true);</a:t>
            </a:r>
          </a:p>
          <a:p>
            <a:pPr marL="0" indent="0">
              <a:buNone/>
            </a:pPr>
            <a:r>
              <a:rPr lang="en-US" dirty="0" err="1"/>
              <a:t>cameraView.setClickable</a:t>
            </a:r>
            <a:r>
              <a:rPr lang="en-US" dirty="0"/>
              <a:t>(true);</a:t>
            </a:r>
          </a:p>
          <a:p>
            <a:pPr marL="0" indent="0">
              <a:buNone/>
            </a:pPr>
            <a:r>
              <a:rPr lang="en-US" dirty="0" err="1"/>
              <a:t>cameraView.setOnClickListener</a:t>
            </a:r>
            <a:r>
              <a:rPr lang="en-US" dirty="0"/>
              <a:t>(this);</a:t>
            </a:r>
          </a:p>
        </p:txBody>
      </p:sp>
    </p:spTree>
    <p:extLst>
      <p:ext uri="{BB962C8B-B14F-4D97-AF65-F5344CB8AC3E}">
        <p14:creationId xmlns:p14="http://schemas.microsoft.com/office/powerpoint/2010/main" val="181169134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“View Finder”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The code to implement the </a:t>
            </a:r>
            <a:r>
              <a:rPr lang="en-US" dirty="0" err="1"/>
              <a:t>surfaceHolder</a:t>
            </a:r>
            <a:r>
              <a:rPr lang="en-US" dirty="0"/>
              <a:t> can be very simple.</a:t>
            </a:r>
          </a:p>
          <a:p>
            <a:r>
              <a:rPr lang="en-US" dirty="0"/>
              <a:t>When created open the camera and set the display</a:t>
            </a:r>
          </a:p>
          <a:p>
            <a:pPr marL="0" indent="0">
              <a:buNone/>
            </a:pPr>
            <a:r>
              <a:rPr lang="en-US" dirty="0" err="1"/>
              <a:t>surfaceCreated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>
                <a:solidFill>
                  <a:srgbClr val="FF0000"/>
                </a:solidFill>
              </a:rPr>
              <a:t>camera = </a:t>
            </a:r>
            <a:r>
              <a:rPr lang="en-US" dirty="0" err="1">
                <a:solidFill>
                  <a:srgbClr val="FF0000"/>
                </a:solidFill>
              </a:rPr>
              <a:t>Camera.open</a:t>
            </a:r>
            <a:r>
              <a:rPr lang="en-US" dirty="0">
                <a:solidFill>
                  <a:srgbClr val="FF0000"/>
                </a:solidFill>
              </a:rPr>
              <a:t>();</a:t>
            </a:r>
          </a:p>
          <a:p>
            <a:pPr marL="0" indent="0">
              <a:buNone/>
            </a:pPr>
            <a:r>
              <a:rPr lang="en-US" dirty="0"/>
              <a:t>    try {      </a:t>
            </a:r>
            <a:r>
              <a:rPr lang="en-US" dirty="0" err="1">
                <a:solidFill>
                  <a:srgbClr val="FF0000"/>
                </a:solidFill>
              </a:rPr>
              <a:t>camera.setPreviewDisplay</a:t>
            </a:r>
            <a:r>
              <a:rPr lang="en-US" dirty="0">
                <a:solidFill>
                  <a:srgbClr val="FF0000"/>
                </a:solidFill>
              </a:rPr>
              <a:t>(holder);</a:t>
            </a:r>
          </a:p>
          <a:p>
            <a:pPr marL="0" indent="0">
              <a:buNone/>
            </a:pPr>
            <a:r>
              <a:rPr lang="en-US" dirty="0"/>
              <a:t> catch (</a:t>
            </a:r>
            <a:r>
              <a:rPr lang="en-US" dirty="0" err="1"/>
              <a:t>IOException</a:t>
            </a:r>
            <a:r>
              <a:rPr lang="en-US" dirty="0"/>
              <a:t> exception)    {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>
                <a:solidFill>
                  <a:srgbClr val="FF0000"/>
                </a:solidFill>
              </a:rPr>
              <a:t>camera.release</a:t>
            </a:r>
            <a:r>
              <a:rPr lang="en-US" dirty="0">
                <a:solidFill>
                  <a:srgbClr val="FF0000"/>
                </a:solidFill>
              </a:rPr>
              <a:t>(); </a:t>
            </a:r>
            <a:r>
              <a:rPr lang="en-US" dirty="0"/>
              <a:t>}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r>
              <a:rPr lang="en-US" dirty="0"/>
              <a:t>Once it’s ready, start the preview</a:t>
            </a:r>
          </a:p>
          <a:p>
            <a:pPr marL="0" indent="0">
              <a:buNone/>
            </a:pPr>
            <a:r>
              <a:rPr lang="en-US" dirty="0" err="1"/>
              <a:t>surfaceChanged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   	</a:t>
            </a:r>
            <a:r>
              <a:rPr lang="en-US" dirty="0" err="1"/>
              <a:t>camera.startPreview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6945063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“View Finder”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we are done</a:t>
            </a:r>
          </a:p>
          <a:p>
            <a:pPr marL="0" indent="0">
              <a:buNone/>
            </a:pPr>
            <a:r>
              <a:rPr lang="en-US" dirty="0" err="1"/>
              <a:t>surfaceDestroyed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camera.stopPreview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camera.release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390603748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 the Picture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Using the </a:t>
            </a:r>
            <a:r>
              <a:rPr lang="en-US" dirty="0" err="1"/>
              <a:t>Camera.PictureCallBack</a:t>
            </a:r>
            <a:r>
              <a:rPr lang="en-US" dirty="0"/>
              <a:t> we implement, we can get the data for the picture and decide what to do it with it.</a:t>
            </a:r>
          </a:p>
          <a:p>
            <a:r>
              <a:rPr lang="en-US" dirty="0"/>
              <a:t>In its simplest form, which doesn’t nothing with the picture</a:t>
            </a:r>
          </a:p>
          <a:p>
            <a:pPr marL="0" indent="0">
              <a:buNone/>
            </a:pPr>
            <a:r>
              <a:rPr lang="en-US" dirty="0"/>
              <a:t>public void </a:t>
            </a:r>
            <a:r>
              <a:rPr lang="en-US" dirty="0" err="1"/>
              <a:t>onPictureTaken</a:t>
            </a:r>
            <a:r>
              <a:rPr lang="en-US" dirty="0"/>
              <a:t>(byte[] data, Camera camera) {</a:t>
            </a:r>
          </a:p>
          <a:p>
            <a:pPr lvl="2"/>
            <a:r>
              <a:rPr lang="en-US" dirty="0"/>
              <a:t>byte[] data is the picture that was taken</a:t>
            </a:r>
          </a:p>
          <a:p>
            <a:pPr lvl="2"/>
            <a:r>
              <a:rPr lang="en-US" dirty="0"/>
              <a:t>this just restarts the preview.</a:t>
            </a:r>
          </a:p>
          <a:p>
            <a:pPr marL="0" indent="0">
              <a:buNone/>
            </a:pPr>
            <a:r>
              <a:rPr lang="en-US" dirty="0" err="1"/>
              <a:t>camera.startPreview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</p:txBody>
      </p:sp>
    </p:spTree>
    <p:extLst>
      <p:ext uri="{BB962C8B-B14F-4D97-AF65-F5344CB8AC3E}">
        <p14:creationId xmlns:p14="http://schemas.microsoft.com/office/powerpoint/2010/main" val="192462505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 the Picture (2)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To take the picture we use the </a:t>
            </a:r>
          </a:p>
          <a:p>
            <a:r>
              <a:rPr lang="en-US" dirty="0" err="1"/>
              <a:t>camera.takePicture</a:t>
            </a:r>
            <a:r>
              <a:rPr lang="en-US" dirty="0"/>
              <a:t> method in the </a:t>
            </a:r>
            <a:r>
              <a:rPr lang="en-US" dirty="0" err="1"/>
              <a:t>onClick</a:t>
            </a:r>
            <a:r>
              <a:rPr lang="en-US" dirty="0"/>
              <a:t> method for the </a:t>
            </a:r>
            <a:r>
              <a:rPr lang="en-US" dirty="0" err="1"/>
              <a:t>SurfaceView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public void </a:t>
            </a:r>
            <a:r>
              <a:rPr lang="en-US" dirty="0" err="1"/>
              <a:t>onClick</a:t>
            </a:r>
            <a:r>
              <a:rPr lang="en-US" dirty="0"/>
              <a:t>(View v) {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camera.takePicture</a:t>
            </a:r>
            <a:r>
              <a:rPr lang="en-US" dirty="0"/>
              <a:t>(null, null, null, this);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r>
              <a:rPr lang="en-US" dirty="0" err="1"/>
              <a:t>takePicture</a:t>
            </a:r>
            <a:r>
              <a:rPr lang="en-US" dirty="0"/>
              <a:t> (</a:t>
            </a:r>
            <a:r>
              <a:rPr lang="en-US" dirty="0" err="1"/>
              <a:t>Camera.ShutterCallback</a:t>
            </a:r>
            <a:r>
              <a:rPr lang="en-US" dirty="0"/>
              <a:t> shutter, </a:t>
            </a:r>
            <a:r>
              <a:rPr lang="en-US" dirty="0" err="1"/>
              <a:t>Camera.PictureCallback</a:t>
            </a:r>
            <a:r>
              <a:rPr lang="en-US" dirty="0"/>
              <a:t> raw, </a:t>
            </a:r>
            <a:r>
              <a:rPr lang="en-US" dirty="0" err="1"/>
              <a:t>Camera.PictureCallback</a:t>
            </a:r>
            <a:r>
              <a:rPr lang="en-US" dirty="0"/>
              <a:t> </a:t>
            </a:r>
            <a:r>
              <a:rPr lang="en-US" dirty="0" err="1"/>
              <a:t>postview</a:t>
            </a:r>
            <a:r>
              <a:rPr lang="en-US" dirty="0"/>
              <a:t> , </a:t>
            </a:r>
            <a:r>
              <a:rPr lang="en-US" dirty="0" err="1"/>
              <a:t>Camera.PictureCallback</a:t>
            </a:r>
            <a:r>
              <a:rPr lang="en-US" dirty="0"/>
              <a:t> jpeg) </a:t>
            </a:r>
          </a:p>
          <a:p>
            <a:pPr lvl="2"/>
            <a:r>
              <a:rPr lang="en-US" dirty="0"/>
              <a:t>We only need the last to get the picture and it show on the previous slide.</a:t>
            </a:r>
          </a:p>
          <a:p>
            <a:pPr lvl="1"/>
            <a:r>
              <a:rPr lang="en-US" dirty="0"/>
              <a:t>shutter</a:t>
            </a:r>
          </a:p>
          <a:p>
            <a:pPr lvl="2"/>
            <a:r>
              <a:rPr lang="en-US" dirty="0"/>
              <a:t>the callback for image capture moment, or null</a:t>
            </a:r>
          </a:p>
          <a:p>
            <a:pPr lvl="1"/>
            <a:r>
              <a:rPr lang="en-US" dirty="0"/>
              <a:t>raw</a:t>
            </a:r>
          </a:p>
          <a:p>
            <a:pPr lvl="2"/>
            <a:r>
              <a:rPr lang="en-US" dirty="0"/>
              <a:t> the callback for raw (uncompressed) image data, or null </a:t>
            </a:r>
          </a:p>
          <a:p>
            <a:pPr lvl="1"/>
            <a:r>
              <a:rPr lang="en-US" dirty="0" err="1"/>
              <a:t>postview</a:t>
            </a:r>
            <a:r>
              <a:rPr lang="en-US" dirty="0"/>
              <a:t>  </a:t>
            </a:r>
          </a:p>
          <a:p>
            <a:pPr lvl="2"/>
            <a:r>
              <a:rPr lang="en-US" dirty="0"/>
              <a:t>the callback with </a:t>
            </a:r>
            <a:r>
              <a:rPr lang="en-US" dirty="0" err="1"/>
              <a:t>postview</a:t>
            </a:r>
            <a:r>
              <a:rPr lang="en-US" dirty="0"/>
              <a:t> image data, may be null </a:t>
            </a:r>
          </a:p>
          <a:p>
            <a:pPr lvl="1"/>
            <a:r>
              <a:rPr lang="en-US" dirty="0"/>
              <a:t>jpeg</a:t>
            </a:r>
          </a:p>
          <a:p>
            <a:pPr lvl="2"/>
            <a:r>
              <a:rPr lang="en-US" dirty="0"/>
              <a:t>the callback for JPEG image data, or null </a:t>
            </a:r>
          </a:p>
        </p:txBody>
      </p:sp>
    </p:spTree>
    <p:extLst>
      <p:ext uri="{BB962C8B-B14F-4D97-AF65-F5344CB8AC3E}">
        <p14:creationId xmlns:p14="http://schemas.microsoft.com/office/powerpoint/2010/main" val="305891917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Camera V2 APIs  (</a:t>
            </a:r>
            <a:r>
              <a:rPr lang="en-US" dirty="0" err="1"/>
              <a:t>api</a:t>
            </a:r>
            <a:r>
              <a:rPr lang="en-US" dirty="0"/>
              <a:t> 21+)</a:t>
            </a:r>
            <a:br>
              <a:rPr lang="en-US" dirty="0"/>
            </a:br>
            <a:r>
              <a:rPr lang="en-US" dirty="0"/>
              <a:t>	Current code </a:t>
            </a:r>
            <a:r>
              <a:rPr lang="en-US" dirty="0" err="1"/>
              <a:t>ish</a:t>
            </a:r>
            <a:r>
              <a:rPr lang="en-US" dirty="0"/>
              <a:t>.  </a:t>
            </a:r>
            <a:r>
              <a:rPr lang="en-US" dirty="0" err="1"/>
              <a:t>cameraX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Taking A Picture</a:t>
            </a:r>
          </a:p>
        </p:txBody>
      </p:sp>
    </p:spTree>
    <p:extLst>
      <p:ext uri="{BB962C8B-B14F-4D97-AF65-F5344CB8AC3E}">
        <p14:creationId xmlns:p14="http://schemas.microsoft.com/office/powerpoint/2010/main" val="1225323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Playing audio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android.media</a:t>
            </a:r>
            <a:r>
              <a:rPr lang="en-US" dirty="0"/>
              <a:t> can be very simple or really complex</a:t>
            </a:r>
          </a:p>
          <a:p>
            <a:r>
              <a:rPr lang="en-US" dirty="0"/>
              <a:t>Get a </a:t>
            </a:r>
            <a:r>
              <a:rPr lang="en-US" dirty="0" err="1"/>
              <a:t>MediaPlayer</a:t>
            </a:r>
            <a:endParaRPr lang="en-US" dirty="0"/>
          </a:p>
          <a:p>
            <a:r>
              <a:rPr lang="en-US" dirty="0"/>
              <a:t>use the </a:t>
            </a:r>
            <a:r>
              <a:rPr lang="en-US" dirty="0" err="1"/>
              <a:t>MediaPlayer</a:t>
            </a:r>
            <a:r>
              <a:rPr lang="en-US" dirty="0"/>
              <a:t> class, with the create() method to get a "player".</a:t>
            </a:r>
          </a:p>
          <a:p>
            <a:pPr lvl="1"/>
            <a:r>
              <a:rPr lang="en-US" dirty="0"/>
              <a:t>States: prepare() </a:t>
            </a:r>
            <a:r>
              <a:rPr lang="en-US" dirty="0">
                <a:sym typeface="Wingdings" pitchFamily="2" charset="2"/>
              </a:rPr>
              <a:t></a:t>
            </a:r>
            <a:r>
              <a:rPr lang="en-US" dirty="0"/>
              <a:t> start()</a:t>
            </a:r>
          </a:p>
          <a:p>
            <a:pPr lvl="2"/>
            <a:r>
              <a:rPr lang="en-US" dirty="0"/>
              <a:t>You can pause(), then start() without calling prepare()</a:t>
            </a:r>
          </a:p>
          <a:p>
            <a:pPr lvl="3"/>
            <a:r>
              <a:rPr lang="en-US" dirty="0"/>
              <a:t>Also </a:t>
            </a:r>
            <a:r>
              <a:rPr lang="en-US" dirty="0" err="1"/>
              <a:t>seekTo</a:t>
            </a:r>
            <a:r>
              <a:rPr lang="en-US" dirty="0"/>
              <a:t>() without needed prepare() again.  </a:t>
            </a:r>
          </a:p>
          <a:p>
            <a:pPr lvl="2"/>
            <a:r>
              <a:rPr lang="en-US" dirty="0"/>
              <a:t>with stop() and reset(), then you must prepare() again</a:t>
            </a:r>
          </a:p>
          <a:p>
            <a:pPr lvl="2"/>
            <a:r>
              <a:rPr lang="en-US" dirty="0"/>
              <a:t>See next slide for states and where to go…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supported media formats http://developer.android.com/intl/zh-CN/guide/appendix/media-formats.html</a:t>
            </a:r>
          </a:p>
        </p:txBody>
      </p:sp>
    </p:spTree>
    <p:extLst>
      <p:ext uri="{BB962C8B-B14F-4D97-AF65-F5344CB8AC3E}">
        <p14:creationId xmlns:p14="http://schemas.microsoft.com/office/powerpoint/2010/main" val="297434388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Camera2 APIs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 v1, this breaks up into 2 major pieces</a:t>
            </a:r>
          </a:p>
          <a:p>
            <a:pPr lvl="1"/>
            <a:r>
              <a:rPr lang="en-US" dirty="0"/>
              <a:t>Viewfinder</a:t>
            </a:r>
          </a:p>
          <a:p>
            <a:pPr lvl="2"/>
            <a:r>
              <a:rPr lang="en-US" dirty="0"/>
              <a:t>Connect it to a </a:t>
            </a:r>
            <a:r>
              <a:rPr lang="en-US" dirty="0" err="1"/>
              <a:t>SurfaceView</a:t>
            </a:r>
            <a:r>
              <a:rPr lang="en-US" dirty="0"/>
              <a:t> or </a:t>
            </a:r>
            <a:r>
              <a:rPr lang="en-US" dirty="0" err="1"/>
              <a:t>TextureView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Taking the picture</a:t>
            </a:r>
          </a:p>
        </p:txBody>
      </p:sp>
    </p:spTree>
    <p:extLst>
      <p:ext uri="{BB962C8B-B14F-4D97-AF65-F5344CB8AC3E}">
        <p14:creationId xmlns:p14="http://schemas.microsoft.com/office/powerpoint/2010/main" val="2847540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Camera2 </a:t>
            </a:r>
            <a:r>
              <a:rPr lang="en-US" dirty="0" err="1"/>
              <a:t>ViewFinder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First find the “id” for the camera to use</a:t>
            </a:r>
          </a:p>
          <a:p>
            <a:pPr lvl="1"/>
            <a:r>
              <a:rPr lang="en-US" dirty="0" err="1"/>
              <a:t>CameraManager</a:t>
            </a:r>
            <a:r>
              <a:rPr lang="en-US" dirty="0"/>
              <a:t> manager = (</a:t>
            </a:r>
            <a:r>
              <a:rPr lang="en-US" dirty="0" err="1"/>
              <a:t>CameraManager</a:t>
            </a:r>
            <a:r>
              <a:rPr lang="en-US" dirty="0"/>
              <a:t>) </a:t>
            </a:r>
            <a:r>
              <a:rPr lang="en-US" dirty="0" err="1"/>
              <a:t>getActivity</a:t>
            </a:r>
            <a:r>
              <a:rPr lang="en-US" dirty="0"/>
              <a:t>().</a:t>
            </a:r>
            <a:r>
              <a:rPr lang="en-US" dirty="0" err="1"/>
              <a:t>getSystemService</a:t>
            </a:r>
            <a:r>
              <a:rPr lang="en-US" dirty="0"/>
              <a:t>(</a:t>
            </a:r>
            <a:r>
              <a:rPr lang="en-US" dirty="0" err="1"/>
              <a:t>Context.CAMERA_SERVICE</a:t>
            </a:r>
            <a:r>
              <a:rPr lang="en-US" dirty="0"/>
              <a:t>);</a:t>
            </a:r>
          </a:p>
          <a:p>
            <a:pPr lvl="1"/>
            <a:r>
              <a:rPr lang="en-US" dirty="0"/>
              <a:t>String </a:t>
            </a:r>
            <a:r>
              <a:rPr lang="en-US" dirty="0" err="1"/>
              <a:t>cameraId</a:t>
            </a:r>
            <a:r>
              <a:rPr lang="en-US" dirty="0"/>
              <a:t> = </a:t>
            </a:r>
            <a:r>
              <a:rPr lang="en-US" dirty="0" err="1"/>
              <a:t>manager.getCameraIdList</a:t>
            </a:r>
            <a:r>
              <a:rPr lang="en-US" dirty="0"/>
              <a:t>()[0];</a:t>
            </a:r>
          </a:p>
          <a:p>
            <a:pPr lvl="2"/>
            <a:r>
              <a:rPr lang="en-US" dirty="0"/>
              <a:t>In this case just use the first one (tends to be the back camera)</a:t>
            </a:r>
          </a:p>
          <a:p>
            <a:r>
              <a:rPr lang="en-US" dirty="0"/>
              <a:t>Then it gets complex, because we open the camera via this</a:t>
            </a:r>
          </a:p>
          <a:p>
            <a:pPr lvl="1"/>
            <a:r>
              <a:rPr lang="en-US" dirty="0" err="1"/>
              <a:t>manager.openCamera</a:t>
            </a:r>
            <a:r>
              <a:rPr lang="en-US" dirty="0"/>
              <a:t> (String </a:t>
            </a:r>
            <a:r>
              <a:rPr lang="en-US" dirty="0" err="1"/>
              <a:t>cameraId</a:t>
            </a:r>
            <a:r>
              <a:rPr lang="en-US" dirty="0"/>
              <a:t>, </a:t>
            </a:r>
            <a:r>
              <a:rPr lang="en-US" dirty="0" err="1"/>
              <a:t>CameraDevice.StateCallback</a:t>
            </a:r>
            <a:r>
              <a:rPr lang="en-US" dirty="0"/>
              <a:t> callback, Handler handler)</a:t>
            </a:r>
          </a:p>
          <a:p>
            <a:pPr lvl="2"/>
            <a:r>
              <a:rPr lang="en-US" dirty="0" err="1"/>
              <a:t>StateCallback</a:t>
            </a:r>
            <a:r>
              <a:rPr lang="en-US" dirty="0"/>
              <a:t> is a listener “first” and the handler is this case is likely null.</a:t>
            </a:r>
          </a:p>
          <a:p>
            <a:pPr lvl="3"/>
            <a:r>
              <a:rPr lang="en-US" dirty="0"/>
              <a:t>The handler is the thread to use, null for main.   Another thread is likely where you would apply a filter to the image, before it is displayed.</a:t>
            </a:r>
          </a:p>
          <a:p>
            <a:pPr lvl="4"/>
            <a:r>
              <a:rPr lang="en-US" dirty="0"/>
              <a:t>Note, someone want to figure this out?</a:t>
            </a:r>
          </a:p>
        </p:txBody>
      </p:sp>
    </p:spTree>
    <p:extLst>
      <p:ext uri="{BB962C8B-B14F-4D97-AF65-F5344CB8AC3E}">
        <p14:creationId xmlns:p14="http://schemas.microsoft.com/office/powerpoint/2010/main" val="21836614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Camera2 </a:t>
            </a:r>
            <a:r>
              <a:rPr lang="en-US" dirty="0" err="1"/>
              <a:t>ViewFinder</a:t>
            </a:r>
            <a:r>
              <a:rPr lang="en-US" dirty="0"/>
              <a:t>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dirty="0"/>
              <a:t>The call back is pretty simple, but the complex code is here.</a:t>
            </a:r>
          </a:p>
          <a:p>
            <a:pPr marL="0" indent="0">
              <a:buNone/>
            </a:pPr>
            <a:r>
              <a:rPr lang="en-US" dirty="0" err="1"/>
              <a:t>CameraDevice.StateCallback</a:t>
            </a:r>
            <a:r>
              <a:rPr lang="en-US" dirty="0"/>
              <a:t> </a:t>
            </a:r>
            <a:r>
              <a:rPr lang="en-US" dirty="0" err="1"/>
              <a:t>mStateCallback</a:t>
            </a:r>
            <a:r>
              <a:rPr lang="en-US" dirty="0"/>
              <a:t> = new </a:t>
            </a:r>
            <a:r>
              <a:rPr lang="en-US" dirty="0" err="1"/>
              <a:t>CameraDevice.StateCallback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@Override</a:t>
            </a:r>
          </a:p>
          <a:p>
            <a:pPr marL="0" indent="0">
              <a:buNone/>
            </a:pPr>
            <a:r>
              <a:rPr lang="en-US" dirty="0"/>
              <a:t>        public void </a:t>
            </a:r>
            <a:r>
              <a:rPr lang="en-US" dirty="0" err="1"/>
              <a:t>onOpened</a:t>
            </a:r>
            <a:r>
              <a:rPr lang="en-US" dirty="0"/>
              <a:t>(</a:t>
            </a:r>
            <a:r>
              <a:rPr lang="en-US" dirty="0" err="1"/>
              <a:t>CameraDevice</a:t>
            </a:r>
            <a:r>
              <a:rPr lang="en-US" dirty="0"/>
              <a:t> camera) {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mCameraDevice</a:t>
            </a:r>
            <a:r>
              <a:rPr lang="en-US" dirty="0"/>
              <a:t> = camera;</a:t>
            </a:r>
          </a:p>
          <a:p>
            <a:pPr marL="0" indent="0">
              <a:buNone/>
            </a:pPr>
            <a:r>
              <a:rPr lang="en-US" dirty="0"/>
              <a:t>            //We now have the camera, so setup the capture of the current surface.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startPreview</a:t>
            </a:r>
            <a:r>
              <a:rPr lang="en-US" dirty="0"/>
              <a:t>();  //in a method since it will be called several times.</a:t>
            </a:r>
          </a:p>
          <a:p>
            <a:pPr marL="0" indent="0">
              <a:buNone/>
            </a:pPr>
            <a:r>
              <a:rPr lang="en-US" dirty="0"/>
              <a:t>        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@Override</a:t>
            </a:r>
          </a:p>
          <a:p>
            <a:pPr marL="0" indent="0">
              <a:buNone/>
            </a:pPr>
            <a:r>
              <a:rPr lang="en-US" dirty="0"/>
              <a:t>        public void </a:t>
            </a:r>
            <a:r>
              <a:rPr lang="en-US" dirty="0" err="1"/>
              <a:t>onDisconnected</a:t>
            </a:r>
            <a:r>
              <a:rPr lang="en-US" dirty="0"/>
              <a:t>(</a:t>
            </a:r>
            <a:r>
              <a:rPr lang="en-US" dirty="0" err="1"/>
              <a:t>CameraDevice</a:t>
            </a:r>
            <a:r>
              <a:rPr lang="en-US" dirty="0"/>
              <a:t> camera) {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Log.e</a:t>
            </a:r>
            <a:r>
              <a:rPr lang="en-US" dirty="0"/>
              <a:t>(TAG, "</a:t>
            </a:r>
            <a:r>
              <a:rPr lang="en-US" dirty="0" err="1"/>
              <a:t>onDisconnected</a:t>
            </a:r>
            <a:r>
              <a:rPr lang="en-US" dirty="0"/>
              <a:t>");</a:t>
            </a:r>
          </a:p>
          <a:p>
            <a:pPr marL="0" indent="0">
              <a:buNone/>
            </a:pPr>
            <a:r>
              <a:rPr lang="en-US" dirty="0"/>
              <a:t>        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@Override</a:t>
            </a:r>
          </a:p>
          <a:p>
            <a:pPr marL="0" indent="0">
              <a:buNone/>
            </a:pPr>
            <a:r>
              <a:rPr lang="en-US" dirty="0"/>
              <a:t>        public void </a:t>
            </a:r>
            <a:r>
              <a:rPr lang="en-US" dirty="0" err="1"/>
              <a:t>onError</a:t>
            </a:r>
            <a:r>
              <a:rPr lang="en-US" dirty="0"/>
              <a:t>(</a:t>
            </a:r>
            <a:r>
              <a:rPr lang="en-US" dirty="0" err="1"/>
              <a:t>CameraDevice</a:t>
            </a:r>
            <a:r>
              <a:rPr lang="en-US" dirty="0"/>
              <a:t> camera, </a:t>
            </a:r>
            <a:r>
              <a:rPr lang="en-US" dirty="0" err="1"/>
              <a:t>int</a:t>
            </a:r>
            <a:r>
              <a:rPr lang="en-US" dirty="0"/>
              <a:t> error) {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Log.e</a:t>
            </a:r>
            <a:r>
              <a:rPr lang="en-US" dirty="0"/>
              <a:t>(TAG, "</a:t>
            </a:r>
            <a:r>
              <a:rPr lang="en-US" dirty="0" err="1"/>
              <a:t>onError</a:t>
            </a:r>
            <a:r>
              <a:rPr lang="en-US" dirty="0"/>
              <a:t>");</a:t>
            </a:r>
          </a:p>
          <a:p>
            <a:pPr marL="0" indent="0">
              <a:buNone/>
            </a:pPr>
            <a:r>
              <a:rPr lang="en-US" dirty="0"/>
              <a:t>        }</a:t>
            </a:r>
          </a:p>
          <a:p>
            <a:pPr marL="0" indent="0">
              <a:buNone/>
            </a:pPr>
            <a:r>
              <a:rPr lang="en-US" dirty="0"/>
              <a:t>    };</a:t>
            </a:r>
          </a:p>
        </p:txBody>
      </p:sp>
    </p:spTree>
    <p:extLst>
      <p:ext uri="{BB962C8B-B14F-4D97-AF65-F5344CB8AC3E}">
        <p14:creationId xmlns:p14="http://schemas.microsoft.com/office/powerpoint/2010/main" val="144560463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startPreview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First we need a surface (from the </a:t>
            </a:r>
            <a:r>
              <a:rPr lang="en-US" dirty="0" err="1"/>
              <a:t>SurfaceView</a:t>
            </a:r>
            <a:r>
              <a:rPr lang="en-US" dirty="0"/>
              <a:t> or </a:t>
            </a:r>
            <a:r>
              <a:rPr lang="en-US" dirty="0" err="1"/>
              <a:t>Textview</a:t>
            </a:r>
            <a:r>
              <a:rPr lang="en-US" dirty="0"/>
              <a:t>).  We are using a </a:t>
            </a:r>
            <a:r>
              <a:rPr lang="en-US" dirty="0" err="1"/>
              <a:t>surfaceView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Surface </a:t>
            </a:r>
            <a:r>
              <a:rPr lang="en-US" dirty="0" err="1"/>
              <a:t>surface</a:t>
            </a:r>
            <a:r>
              <a:rPr lang="en-US" dirty="0"/>
              <a:t> = </a:t>
            </a:r>
            <a:r>
              <a:rPr lang="en-US" dirty="0" err="1"/>
              <a:t>mHolder.getSurface</a:t>
            </a:r>
            <a:r>
              <a:rPr lang="en-US" dirty="0"/>
              <a:t>(); </a:t>
            </a:r>
          </a:p>
          <a:p>
            <a:pPr lvl="1"/>
            <a:r>
              <a:rPr lang="en-US" dirty="0" err="1"/>
              <a:t>mHolder</a:t>
            </a:r>
            <a:r>
              <a:rPr lang="en-US" dirty="0"/>
              <a:t> is our </a:t>
            </a:r>
            <a:r>
              <a:rPr lang="en-US" dirty="0" err="1"/>
              <a:t>surfaceview</a:t>
            </a:r>
            <a:endParaRPr lang="en-US" dirty="0"/>
          </a:p>
          <a:p>
            <a:r>
              <a:rPr lang="en-US" dirty="0" err="1"/>
              <a:t>mPreviewBuilder</a:t>
            </a:r>
            <a:r>
              <a:rPr lang="en-US" dirty="0"/>
              <a:t> = </a:t>
            </a:r>
            <a:r>
              <a:rPr lang="en-US" dirty="0" err="1"/>
              <a:t>mCameraDevice.createCaptureRequest</a:t>
            </a:r>
            <a:r>
              <a:rPr lang="en-US" dirty="0"/>
              <a:t>( </a:t>
            </a:r>
            <a:r>
              <a:rPr lang="en-US" dirty="0" err="1"/>
              <a:t>CameraDevice.TEMPLATE_PREVIEW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err="1"/>
              <a:t>mPreviewBuilder.addTarget</a:t>
            </a:r>
            <a:r>
              <a:rPr lang="en-US" dirty="0"/>
              <a:t>(surface);</a:t>
            </a:r>
          </a:p>
          <a:p>
            <a:pPr lvl="1"/>
            <a:r>
              <a:rPr lang="en-US" dirty="0"/>
              <a:t>Note, if wanted to display it on more then 1 </a:t>
            </a:r>
            <a:r>
              <a:rPr lang="en-US" dirty="0" err="1"/>
              <a:t>surfaceview</a:t>
            </a:r>
            <a:r>
              <a:rPr lang="en-US" dirty="0"/>
              <a:t>, we then add the rest here. (I think).</a:t>
            </a:r>
          </a:p>
          <a:p>
            <a:r>
              <a:rPr lang="en-US" dirty="0" err="1"/>
              <a:t>mCameraDevice.createCaptureSession</a:t>
            </a:r>
            <a:r>
              <a:rPr lang="en-US" dirty="0"/>
              <a:t>(</a:t>
            </a:r>
            <a:r>
              <a:rPr lang="en-US" dirty="0" err="1"/>
              <a:t>Arrays.asList</a:t>
            </a:r>
            <a:r>
              <a:rPr lang="en-US" dirty="0"/>
              <a:t>(surface), </a:t>
            </a:r>
            <a:r>
              <a:rPr lang="en-US" dirty="0" err="1"/>
              <a:t>CameraCaptureStateCallback</a:t>
            </a:r>
            <a:r>
              <a:rPr lang="en-US" dirty="0"/>
              <a:t>);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CameraCapture</a:t>
            </a:r>
            <a:r>
              <a:rPr lang="en-US" dirty="0"/>
              <a:t> is listed on the next slide.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50438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startPreview</a:t>
            </a:r>
            <a:r>
              <a:rPr lang="en-US" dirty="0"/>
              <a:t>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dirty="0" err="1"/>
              <a:t>CameraCaptureSession.StateCallback</a:t>
            </a:r>
            <a:r>
              <a:rPr lang="en-US" dirty="0"/>
              <a:t> </a:t>
            </a:r>
            <a:r>
              <a:rPr lang="en-US" dirty="0" err="1"/>
              <a:t>CameraCaptureStateCallback</a:t>
            </a:r>
            <a:r>
              <a:rPr lang="en-US" dirty="0"/>
              <a:t> = new </a:t>
            </a:r>
            <a:r>
              <a:rPr lang="en-US" dirty="0" err="1"/>
              <a:t>CameraCaptureSession.StateCallback</a:t>
            </a:r>
            <a:r>
              <a:rPr lang="en-US" dirty="0"/>
              <a:t>() {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              @Override</a:t>
            </a:r>
          </a:p>
          <a:p>
            <a:pPr marL="0" indent="0">
              <a:buNone/>
            </a:pPr>
            <a:r>
              <a:rPr lang="en-US" dirty="0"/>
              <a:t>                public void </a:t>
            </a:r>
            <a:r>
              <a:rPr lang="en-US" dirty="0" err="1"/>
              <a:t>onConfigured</a:t>
            </a:r>
            <a:r>
              <a:rPr lang="en-US" dirty="0"/>
              <a:t>(</a:t>
            </a:r>
            <a:r>
              <a:rPr lang="en-US" dirty="0" err="1"/>
              <a:t>CameraCaptureSession</a:t>
            </a:r>
            <a:r>
              <a:rPr lang="en-US" dirty="0"/>
              <a:t> session) {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</a:t>
            </a:r>
            <a:r>
              <a:rPr lang="en-US" dirty="0" err="1"/>
              <a:t>mPreviewSession</a:t>
            </a:r>
            <a:r>
              <a:rPr lang="en-US" dirty="0"/>
              <a:t> = session;</a:t>
            </a:r>
          </a:p>
          <a:p>
            <a:pPr marL="0" indent="0">
              <a:buNone/>
            </a:pPr>
            <a:r>
              <a:rPr lang="en-US" dirty="0"/>
              <a:t>                    //now setup the update preview.</a:t>
            </a:r>
          </a:p>
          <a:p>
            <a:pPr marL="0" indent="0">
              <a:buNone/>
            </a:pPr>
            <a:r>
              <a:rPr lang="en-US" dirty="0"/>
              <a:t>                    </a:t>
            </a:r>
            <a:r>
              <a:rPr lang="en-US" dirty="0" err="1"/>
              <a:t>mPreviewBuilder.set</a:t>
            </a:r>
            <a:r>
              <a:rPr lang="en-US" dirty="0"/>
              <a:t>(</a:t>
            </a:r>
            <a:r>
              <a:rPr lang="en-US" dirty="0" err="1"/>
              <a:t>CaptureRequest.CONTROL_MODE</a:t>
            </a:r>
            <a:r>
              <a:rPr lang="en-US" dirty="0"/>
              <a:t>, </a:t>
            </a:r>
            <a:r>
              <a:rPr lang="en-US" dirty="0" err="1"/>
              <a:t>CameraMetadata.CONTROL_MODE_AUTO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                </a:t>
            </a:r>
            <a:r>
              <a:rPr lang="en-US" dirty="0" err="1"/>
              <a:t>HandlerThread</a:t>
            </a:r>
            <a:r>
              <a:rPr lang="en-US" dirty="0"/>
              <a:t> thread = new </a:t>
            </a:r>
            <a:r>
              <a:rPr lang="en-US" dirty="0" err="1"/>
              <a:t>HandlerThread</a:t>
            </a:r>
            <a:r>
              <a:rPr lang="en-US" dirty="0"/>
              <a:t>("</a:t>
            </a:r>
            <a:r>
              <a:rPr lang="en-US" dirty="0" err="1"/>
              <a:t>CameraPreview</a:t>
            </a:r>
            <a:r>
              <a:rPr lang="en-US" dirty="0"/>
              <a:t>");  //this time we need a thread.</a:t>
            </a:r>
          </a:p>
          <a:p>
            <a:pPr marL="0" indent="0">
              <a:buNone/>
            </a:pPr>
            <a:r>
              <a:rPr lang="en-US" dirty="0"/>
              <a:t>                    </a:t>
            </a:r>
            <a:r>
              <a:rPr lang="en-US" dirty="0" err="1"/>
              <a:t>thread.start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                Handler </a:t>
            </a:r>
            <a:r>
              <a:rPr lang="en-US" dirty="0" err="1"/>
              <a:t>backgroundHandler</a:t>
            </a:r>
            <a:r>
              <a:rPr lang="en-US" dirty="0"/>
              <a:t> = new Handler(</a:t>
            </a:r>
            <a:r>
              <a:rPr lang="en-US" dirty="0" err="1"/>
              <a:t>thread.getLooper</a:t>
            </a:r>
            <a:r>
              <a:rPr lang="en-US" dirty="0"/>
              <a:t>());</a:t>
            </a:r>
          </a:p>
          <a:p>
            <a:pPr marL="0" indent="0">
              <a:buNone/>
            </a:pPr>
            <a:r>
              <a:rPr lang="en-US" dirty="0"/>
              <a:t>                    </a:t>
            </a:r>
            <a:r>
              <a:rPr lang="en-US" dirty="0" err="1"/>
              <a:t>mPreviewSession.setRepeatingRequest</a:t>
            </a:r>
            <a:r>
              <a:rPr lang="en-US" dirty="0"/>
              <a:t>(</a:t>
            </a:r>
            <a:r>
              <a:rPr lang="en-US" dirty="0" err="1"/>
              <a:t>mPreviewBuilder.build</a:t>
            </a:r>
            <a:r>
              <a:rPr lang="en-US" dirty="0"/>
              <a:t>(), null, </a:t>
            </a:r>
            <a:r>
              <a:rPr lang="en-US" dirty="0" err="1"/>
              <a:t>backgroundHandler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                       // Request endlessly repeating capture of images by this session and place it in the </a:t>
            </a:r>
            <a:r>
              <a:rPr lang="en-US" dirty="0" err="1"/>
              <a:t>surfaceview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         }</a:t>
            </a:r>
          </a:p>
          <a:p>
            <a:pPr marL="0" indent="0">
              <a:buNone/>
            </a:pPr>
            <a:r>
              <a:rPr lang="en-US" dirty="0"/>
              <a:t>                @Override</a:t>
            </a:r>
          </a:p>
          <a:p>
            <a:pPr marL="0" indent="0">
              <a:buNone/>
            </a:pPr>
            <a:r>
              <a:rPr lang="en-US" dirty="0"/>
              <a:t>                public void </a:t>
            </a:r>
            <a:r>
              <a:rPr lang="en-US" dirty="0" err="1"/>
              <a:t>onConfigureFailed</a:t>
            </a:r>
            <a:r>
              <a:rPr lang="en-US" dirty="0"/>
              <a:t>(</a:t>
            </a:r>
            <a:r>
              <a:rPr lang="en-US" dirty="0" err="1"/>
              <a:t>CameraCaptureSession</a:t>
            </a:r>
            <a:r>
              <a:rPr lang="en-US" dirty="0"/>
              <a:t> session) {</a:t>
            </a:r>
          </a:p>
          <a:p>
            <a:pPr marL="0" indent="0">
              <a:buNone/>
            </a:pPr>
            <a:r>
              <a:rPr lang="en-US" dirty="0"/>
              <a:t>                    </a:t>
            </a:r>
            <a:r>
              <a:rPr lang="en-US" dirty="0" err="1"/>
              <a:t>Toast.makeText</a:t>
            </a:r>
            <a:r>
              <a:rPr lang="en-US" dirty="0"/>
              <a:t>(context, "</a:t>
            </a:r>
            <a:r>
              <a:rPr lang="en-US" dirty="0" err="1"/>
              <a:t>onConfigureFailed</a:t>
            </a:r>
            <a:r>
              <a:rPr lang="en-US" dirty="0"/>
              <a:t>", </a:t>
            </a:r>
            <a:r>
              <a:rPr lang="en-US" dirty="0" err="1"/>
              <a:t>Toast.LENGTH_LONG</a:t>
            </a:r>
            <a:r>
              <a:rPr lang="en-US" dirty="0"/>
              <a:t>).show();</a:t>
            </a:r>
          </a:p>
          <a:p>
            <a:pPr marL="0" indent="0">
              <a:buNone/>
            </a:pPr>
            <a:r>
              <a:rPr lang="en-US" dirty="0"/>
              <a:t>                }</a:t>
            </a:r>
          </a:p>
          <a:p>
            <a:pPr marL="0" indent="0">
              <a:buNone/>
            </a:pPr>
            <a:r>
              <a:rPr lang="en-US" dirty="0"/>
              <a:t>            }, null); //null again is for a handler we don’t need.</a:t>
            </a:r>
          </a:p>
        </p:txBody>
      </p:sp>
    </p:spTree>
    <p:extLst>
      <p:ext uri="{BB962C8B-B14F-4D97-AF65-F5344CB8AC3E}">
        <p14:creationId xmlns:p14="http://schemas.microsoft.com/office/powerpoint/2010/main" val="145098142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we have preview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take a picture, it has a very similar method but we start with the </a:t>
            </a:r>
            <a:r>
              <a:rPr lang="en-US" dirty="0" err="1"/>
              <a:t>createCaptureSession</a:t>
            </a:r>
            <a:r>
              <a:rPr lang="en-US" dirty="0"/>
              <a:t> method.</a:t>
            </a:r>
          </a:p>
          <a:p>
            <a:pPr lvl="1"/>
            <a:r>
              <a:rPr lang="en-US" dirty="0"/>
              <a:t>We need to setup an </a:t>
            </a:r>
            <a:r>
              <a:rPr lang="en-US" dirty="0" err="1"/>
              <a:t>ImageReader</a:t>
            </a:r>
            <a:r>
              <a:rPr lang="en-US" dirty="0"/>
              <a:t>, so we can save it as JPEG (or other format), another handler, Surfaces, plus another </a:t>
            </a:r>
            <a:r>
              <a:rPr lang="en-US" dirty="0" err="1"/>
              <a:t>captureBuilder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80087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Taking the picture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10744200" cy="4876800"/>
          </a:xfrm>
        </p:spPr>
        <p:txBody>
          <a:bodyPr>
            <a:normAutofit fontScale="47500" lnSpcReduction="20000"/>
          </a:bodyPr>
          <a:lstStyle/>
          <a:p>
            <a:r>
              <a:rPr lang="en-US" dirty="0"/>
              <a:t>First setup some variables we need</a:t>
            </a:r>
          </a:p>
          <a:p>
            <a:pPr marL="0" indent="0">
              <a:buNone/>
            </a:pPr>
            <a:r>
              <a:rPr lang="en-US" dirty="0"/>
              <a:t> reader = </a:t>
            </a:r>
            <a:r>
              <a:rPr lang="en-US" dirty="0" err="1"/>
              <a:t>ImageReader.newInstance</a:t>
            </a:r>
            <a:r>
              <a:rPr lang="en-US" dirty="0"/>
              <a:t>(width, height, ImageFormat.JPEG, 1);</a:t>
            </a:r>
          </a:p>
          <a:p>
            <a:pPr lvl="1"/>
            <a:r>
              <a:rPr lang="en-US" dirty="0"/>
              <a:t>Width and height handled in the code, but not  shown here.</a:t>
            </a:r>
          </a:p>
          <a:p>
            <a:pPr marL="0" indent="0">
              <a:buNone/>
            </a:pPr>
            <a:r>
              <a:rPr lang="en-US" dirty="0" err="1"/>
              <a:t>outputSurfaces</a:t>
            </a:r>
            <a:r>
              <a:rPr lang="en-US" dirty="0"/>
              <a:t> = new </a:t>
            </a:r>
            <a:r>
              <a:rPr lang="en-US" dirty="0" err="1"/>
              <a:t>ArrayList</a:t>
            </a:r>
            <a:r>
              <a:rPr lang="en-US" dirty="0"/>
              <a:t>&lt;Surface&gt;(2);</a:t>
            </a:r>
          </a:p>
          <a:p>
            <a:pPr marL="0" indent="0">
              <a:buNone/>
            </a:pPr>
            <a:r>
              <a:rPr lang="en-US" dirty="0" err="1"/>
              <a:t>outputSurfaces.add</a:t>
            </a:r>
            <a:r>
              <a:rPr lang="en-US" dirty="0"/>
              <a:t>(</a:t>
            </a:r>
            <a:r>
              <a:rPr lang="en-US" dirty="0" err="1"/>
              <a:t>reader.getSurface</a:t>
            </a:r>
            <a:r>
              <a:rPr lang="en-US" dirty="0"/>
              <a:t>());  //here the surface is a reader, which will save to a file later on.</a:t>
            </a:r>
          </a:p>
          <a:p>
            <a:pPr lvl="1"/>
            <a:r>
              <a:rPr lang="en-US" dirty="0"/>
              <a:t>Again add more surfaces here as needed.</a:t>
            </a:r>
          </a:p>
          <a:p>
            <a:r>
              <a:rPr lang="en-US" dirty="0"/>
              <a:t>Setup our handler threads here.</a:t>
            </a:r>
          </a:p>
          <a:p>
            <a:pPr marL="0" indent="0">
              <a:buNone/>
            </a:pPr>
            <a:r>
              <a:rPr lang="en-US" dirty="0" err="1"/>
              <a:t>HandlerThread</a:t>
            </a:r>
            <a:r>
              <a:rPr lang="en-US" dirty="0"/>
              <a:t> thread = new </a:t>
            </a:r>
            <a:r>
              <a:rPr lang="en-US" dirty="0" err="1"/>
              <a:t>HandlerThread</a:t>
            </a:r>
            <a:r>
              <a:rPr lang="en-US" dirty="0"/>
              <a:t>("</a:t>
            </a:r>
            <a:r>
              <a:rPr lang="en-US" dirty="0" err="1"/>
              <a:t>CameraPicture</a:t>
            </a:r>
            <a:r>
              <a:rPr lang="en-US" dirty="0"/>
              <a:t>");        </a:t>
            </a:r>
            <a:r>
              <a:rPr lang="en-US" dirty="0" err="1"/>
              <a:t>thread.start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 err="1"/>
              <a:t>backgroudHandler</a:t>
            </a:r>
            <a:r>
              <a:rPr lang="en-US" dirty="0"/>
              <a:t> = new Handler(</a:t>
            </a:r>
            <a:r>
              <a:rPr lang="en-US" dirty="0" err="1"/>
              <a:t>thread.getLooper</a:t>
            </a:r>
            <a:r>
              <a:rPr lang="en-US" dirty="0"/>
              <a:t>());</a:t>
            </a:r>
          </a:p>
          <a:p>
            <a:r>
              <a:rPr lang="en-US" dirty="0" err="1"/>
              <a:t>Readlistener</a:t>
            </a:r>
            <a:r>
              <a:rPr lang="en-US" dirty="0"/>
              <a:t> is shown later.</a:t>
            </a:r>
          </a:p>
          <a:p>
            <a:pPr marL="0" indent="0">
              <a:buNone/>
            </a:pPr>
            <a:r>
              <a:rPr lang="en-US" dirty="0" err="1"/>
              <a:t>reader.setOnImageAvailableListener</a:t>
            </a:r>
            <a:r>
              <a:rPr lang="en-US" dirty="0"/>
              <a:t>(</a:t>
            </a:r>
            <a:r>
              <a:rPr lang="en-US" dirty="0" err="1"/>
              <a:t>readerListener</a:t>
            </a:r>
            <a:r>
              <a:rPr lang="en-US" dirty="0"/>
              <a:t>, </a:t>
            </a:r>
            <a:r>
              <a:rPr lang="en-US" dirty="0" err="1"/>
              <a:t>backgroudHandler</a:t>
            </a:r>
            <a:r>
              <a:rPr lang="en-US" dirty="0"/>
              <a:t>);  //this is where the save is.</a:t>
            </a:r>
          </a:p>
          <a:p>
            <a:endParaRPr lang="en-US" dirty="0"/>
          </a:p>
          <a:p>
            <a:r>
              <a:rPr lang="en-US" dirty="0"/>
              <a:t>configure the </a:t>
            </a:r>
            <a:r>
              <a:rPr lang="en-US" dirty="0" err="1"/>
              <a:t>catureBuilder</a:t>
            </a:r>
            <a:r>
              <a:rPr lang="en-US" dirty="0"/>
              <a:t>, which you will build, in the listener code,  later on.</a:t>
            </a:r>
          </a:p>
          <a:p>
            <a:pPr marL="0" indent="0">
              <a:buNone/>
            </a:pPr>
            <a:r>
              <a:rPr lang="en-US" dirty="0" err="1"/>
              <a:t>captureBuilder</a:t>
            </a:r>
            <a:r>
              <a:rPr lang="en-US" dirty="0"/>
              <a:t> = </a:t>
            </a:r>
            <a:r>
              <a:rPr lang="en-US" dirty="0" err="1"/>
              <a:t>mCameraDevice.createCaptureRequest</a:t>
            </a:r>
            <a:r>
              <a:rPr lang="en-US" dirty="0"/>
              <a:t>(</a:t>
            </a:r>
            <a:r>
              <a:rPr lang="en-US" dirty="0" err="1"/>
              <a:t>CameraDevice.TEMPLATE_STILL_CAPTURE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err="1"/>
              <a:t>captureBuilder.addTarget</a:t>
            </a:r>
            <a:r>
              <a:rPr lang="en-US" dirty="0"/>
              <a:t>(</a:t>
            </a:r>
            <a:r>
              <a:rPr lang="en-US" dirty="0" err="1"/>
              <a:t>reader.getSurface</a:t>
            </a:r>
            <a:r>
              <a:rPr lang="en-US" dirty="0"/>
              <a:t>());</a:t>
            </a:r>
          </a:p>
          <a:p>
            <a:pPr marL="0" indent="0">
              <a:buNone/>
            </a:pPr>
            <a:r>
              <a:rPr lang="en-US" dirty="0" err="1"/>
              <a:t>captureBuilder.set</a:t>
            </a:r>
            <a:r>
              <a:rPr lang="en-US" dirty="0"/>
              <a:t>(</a:t>
            </a:r>
            <a:r>
              <a:rPr lang="en-US" dirty="0" err="1"/>
              <a:t>CaptureRequest.CONTROL_MODE</a:t>
            </a:r>
            <a:r>
              <a:rPr lang="en-US" dirty="0"/>
              <a:t>, </a:t>
            </a:r>
            <a:r>
              <a:rPr lang="en-US" dirty="0" err="1"/>
              <a:t>CameraMetadata.CONTROL_MODE_AUTO</a:t>
            </a:r>
            <a:r>
              <a:rPr lang="en-US" dirty="0"/>
              <a:t>);</a:t>
            </a:r>
          </a:p>
          <a:p>
            <a:r>
              <a:rPr lang="en-US" dirty="0"/>
              <a:t>Fix Orientation, </a:t>
            </a:r>
            <a:r>
              <a:rPr lang="en-US" dirty="0" err="1"/>
              <a:t>getJpegOreientation</a:t>
            </a:r>
            <a:r>
              <a:rPr lang="en-US" dirty="0"/>
              <a:t> is shown in the code, but not here.   The build for capture is in a listener.</a:t>
            </a:r>
          </a:p>
          <a:p>
            <a:pPr marL="0" indent="0">
              <a:buNone/>
            </a:pP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deviceorientation</a:t>
            </a:r>
            <a:r>
              <a:rPr lang="en-US" dirty="0"/>
              <a:t> = </a:t>
            </a:r>
            <a:r>
              <a:rPr lang="en-US" dirty="0" err="1"/>
              <a:t>context.getResources</a:t>
            </a:r>
            <a:r>
              <a:rPr lang="en-US" dirty="0"/>
              <a:t>().</a:t>
            </a:r>
            <a:r>
              <a:rPr lang="en-US" dirty="0" err="1"/>
              <a:t>getConfiguration</a:t>
            </a:r>
            <a:r>
              <a:rPr lang="en-US" dirty="0"/>
              <a:t>().orientation;</a:t>
            </a:r>
          </a:p>
          <a:p>
            <a:pPr marL="0" indent="0">
              <a:buNone/>
            </a:pPr>
            <a:r>
              <a:rPr lang="en-US" dirty="0" err="1"/>
              <a:t>captureBuilder.set</a:t>
            </a:r>
            <a:r>
              <a:rPr lang="en-US" dirty="0"/>
              <a:t>(</a:t>
            </a:r>
            <a:r>
              <a:rPr lang="en-US" dirty="0" err="1"/>
              <a:t>CaptureRequest.JPEG_ORIENTATION</a:t>
            </a:r>
            <a:r>
              <a:rPr lang="en-US" dirty="0"/>
              <a:t>, </a:t>
            </a:r>
            <a:r>
              <a:rPr lang="en-US" dirty="0" err="1"/>
              <a:t>getJpegOrientation</a:t>
            </a:r>
            <a:r>
              <a:rPr lang="en-US" dirty="0"/>
              <a:t>(characteristics, </a:t>
            </a:r>
            <a:r>
              <a:rPr lang="en-US" dirty="0" err="1"/>
              <a:t>deviceorientation</a:t>
            </a:r>
            <a:r>
              <a:rPr lang="en-US" dirty="0"/>
              <a:t>));</a:t>
            </a:r>
          </a:p>
        </p:txBody>
      </p:sp>
    </p:spTree>
    <p:extLst>
      <p:ext uri="{BB962C8B-B14F-4D97-AF65-F5344CB8AC3E}">
        <p14:creationId xmlns:p14="http://schemas.microsoft.com/office/powerpoint/2010/main" val="158420907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readerListener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A new image is available, </a:t>
            </a:r>
            <a:r>
              <a:rPr lang="en-US" dirty="0" err="1"/>
              <a:t>ie</a:t>
            </a:r>
            <a:r>
              <a:rPr lang="en-US" dirty="0"/>
              <a:t> the capture, so save file.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ImageReader.OnImageAvailableListener</a:t>
            </a:r>
            <a:r>
              <a:rPr lang="en-US" dirty="0"/>
              <a:t> </a:t>
            </a:r>
            <a:r>
              <a:rPr lang="en-US" dirty="0" err="1"/>
              <a:t>readerListener</a:t>
            </a:r>
            <a:r>
              <a:rPr lang="en-US" dirty="0"/>
              <a:t> = new </a:t>
            </a:r>
            <a:r>
              <a:rPr lang="en-US" dirty="0" err="1"/>
              <a:t>ImageReader.OnImageAvailableListener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       @Override</a:t>
            </a:r>
          </a:p>
          <a:p>
            <a:pPr marL="0" indent="0">
              <a:buNone/>
            </a:pPr>
            <a:r>
              <a:rPr lang="en-US" dirty="0"/>
              <a:t>        public void </a:t>
            </a:r>
            <a:r>
              <a:rPr lang="en-US" dirty="0" err="1"/>
              <a:t>onImageAvailable</a:t>
            </a:r>
            <a:r>
              <a:rPr lang="en-US" dirty="0"/>
              <a:t>(</a:t>
            </a:r>
            <a:r>
              <a:rPr lang="en-US" dirty="0" err="1"/>
              <a:t>ImageReader</a:t>
            </a:r>
            <a:r>
              <a:rPr lang="en-US" dirty="0"/>
              <a:t> reader) {</a:t>
            </a:r>
          </a:p>
          <a:p>
            <a:pPr marL="0" indent="0">
              <a:buNone/>
            </a:pPr>
            <a:r>
              <a:rPr lang="en-US" dirty="0"/>
              <a:t>       Image </a:t>
            </a:r>
            <a:r>
              <a:rPr lang="en-US" dirty="0" err="1"/>
              <a:t>image</a:t>
            </a:r>
            <a:r>
              <a:rPr lang="en-US" dirty="0"/>
              <a:t> = null;</a:t>
            </a:r>
          </a:p>
          <a:p>
            <a:pPr marL="0" indent="0">
              <a:buNone/>
            </a:pPr>
            <a:r>
              <a:rPr lang="en-US" dirty="0"/>
              <a:t>       image = </a:t>
            </a:r>
            <a:r>
              <a:rPr lang="en-US" dirty="0" err="1"/>
              <a:t>reader.acquireLatestImage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dirty="0" err="1"/>
              <a:t>ByteBuffer</a:t>
            </a:r>
            <a:r>
              <a:rPr lang="en-US" dirty="0"/>
              <a:t> buffer = </a:t>
            </a:r>
            <a:r>
              <a:rPr lang="en-US" dirty="0" err="1"/>
              <a:t>image.getPlanes</a:t>
            </a:r>
            <a:r>
              <a:rPr lang="en-US" dirty="0"/>
              <a:t>()[0].</a:t>
            </a:r>
            <a:r>
              <a:rPr lang="en-US" dirty="0" err="1"/>
              <a:t>getBuffer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   byte[] bytes = new byte[</a:t>
            </a:r>
            <a:r>
              <a:rPr lang="en-US" dirty="0" err="1"/>
              <a:t>buffer.capacity</a:t>
            </a:r>
            <a:r>
              <a:rPr lang="en-US" dirty="0"/>
              <a:t>()];</a:t>
            </a:r>
          </a:p>
          <a:p>
            <a:pPr marL="0" indent="0">
              <a:buNone/>
            </a:pPr>
            <a:r>
              <a:rPr lang="en-US" dirty="0"/>
              <a:t>       </a:t>
            </a:r>
            <a:r>
              <a:rPr lang="en-US" dirty="0" err="1"/>
              <a:t>buffer.get</a:t>
            </a:r>
            <a:r>
              <a:rPr lang="en-US" dirty="0"/>
              <a:t>(bytes);</a:t>
            </a:r>
          </a:p>
          <a:p>
            <a:pPr marL="0" indent="0">
              <a:buNone/>
            </a:pPr>
            <a:r>
              <a:rPr lang="en-US" dirty="0"/>
              <a:t>       save(bytes);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This is just a helper method to save the file which at this point is just an array of bytes.</a:t>
            </a:r>
          </a:p>
          <a:p>
            <a:pPr marL="0" indent="0">
              <a:buNone/>
            </a:pPr>
            <a:r>
              <a:rPr lang="en-US" dirty="0"/>
              <a:t> private void save(byte[] bytes) throws </a:t>
            </a:r>
            <a:r>
              <a:rPr lang="en-US" dirty="0" err="1"/>
              <a:t>IOException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OutputStream</a:t>
            </a:r>
            <a:r>
              <a:rPr lang="en-US" dirty="0"/>
              <a:t> output = null;</a:t>
            </a:r>
          </a:p>
          <a:p>
            <a:pPr marL="0" indent="0">
              <a:buNone/>
            </a:pPr>
            <a:r>
              <a:rPr lang="en-US" dirty="0"/>
              <a:t>            try {</a:t>
            </a:r>
          </a:p>
          <a:p>
            <a:pPr marL="0" indent="0">
              <a:buNone/>
            </a:pPr>
            <a:r>
              <a:rPr lang="en-US" dirty="0"/>
              <a:t>                output = new </a:t>
            </a:r>
            <a:r>
              <a:rPr lang="en-US" dirty="0" err="1"/>
              <a:t>FileOutputStream</a:t>
            </a:r>
            <a:r>
              <a:rPr lang="en-US" dirty="0"/>
              <a:t>(file);</a:t>
            </a:r>
          </a:p>
          <a:p>
            <a:pPr marL="0" indent="0">
              <a:buNone/>
            </a:pPr>
            <a:r>
              <a:rPr lang="en-US" dirty="0"/>
              <a:t>                </a:t>
            </a:r>
            <a:r>
              <a:rPr lang="en-US" dirty="0" err="1"/>
              <a:t>output.write</a:t>
            </a:r>
            <a:r>
              <a:rPr lang="en-US" dirty="0"/>
              <a:t>(bytes);</a:t>
            </a:r>
          </a:p>
          <a:p>
            <a:pPr marL="0" indent="0">
              <a:buNone/>
            </a:pPr>
            <a:r>
              <a:rPr lang="en-US" dirty="0"/>
              <a:t>            } finally {</a:t>
            </a:r>
          </a:p>
          <a:p>
            <a:pPr marL="0" indent="0">
              <a:buNone/>
            </a:pPr>
            <a:r>
              <a:rPr lang="en-US" dirty="0"/>
              <a:t>                if (null != output) {</a:t>
            </a:r>
          </a:p>
          <a:p>
            <a:pPr marL="0" indent="0">
              <a:buNone/>
            </a:pPr>
            <a:r>
              <a:rPr lang="en-US" dirty="0"/>
              <a:t>                    </a:t>
            </a:r>
            <a:r>
              <a:rPr lang="en-US" dirty="0" err="1"/>
              <a:t>output.close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            }</a:t>
            </a:r>
          </a:p>
          <a:p>
            <a:pPr marL="0" indent="0">
              <a:buNone/>
            </a:pPr>
            <a:r>
              <a:rPr lang="en-US" dirty="0"/>
              <a:t>            }</a:t>
            </a:r>
          </a:p>
          <a:p>
            <a:pPr marL="0" indent="0">
              <a:buNone/>
            </a:pPr>
            <a:r>
              <a:rPr lang="en-US" dirty="0"/>
              <a:t>        }</a:t>
            </a:r>
          </a:p>
          <a:p>
            <a:pPr marL="0" indent="0">
              <a:buNone/>
            </a:pPr>
            <a:r>
              <a:rPr lang="en-US" dirty="0"/>
              <a:t> };</a:t>
            </a:r>
          </a:p>
        </p:txBody>
      </p:sp>
    </p:spTree>
    <p:extLst>
      <p:ext uri="{BB962C8B-B14F-4D97-AF65-F5344CB8AC3E}">
        <p14:creationId xmlns:p14="http://schemas.microsoft.com/office/powerpoint/2010/main" val="396916248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Taking the picture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the line you call to actually take the picture</a:t>
            </a:r>
          </a:p>
          <a:p>
            <a:pPr marL="0" indent="0">
              <a:buNone/>
            </a:pPr>
            <a:r>
              <a:rPr lang="en-US" dirty="0" err="1"/>
              <a:t>mCameraDevice.createCaptureSession</a:t>
            </a:r>
            <a:r>
              <a:rPr lang="en-US" dirty="0"/>
              <a:t>( </a:t>
            </a:r>
            <a:r>
              <a:rPr lang="en-US" dirty="0" err="1"/>
              <a:t>outputSurfaces</a:t>
            </a:r>
            <a:r>
              <a:rPr lang="en-US" dirty="0"/>
              <a:t>, </a:t>
            </a:r>
            <a:r>
              <a:rPr lang="en-US" dirty="0" err="1"/>
              <a:t>mCaptureStateCallback</a:t>
            </a:r>
            <a:r>
              <a:rPr lang="en-US" dirty="0"/>
              <a:t>, </a:t>
            </a:r>
            <a:r>
              <a:rPr lang="en-US" dirty="0" err="1"/>
              <a:t>backgroudHandler</a:t>
            </a:r>
            <a:r>
              <a:rPr lang="en-US" dirty="0"/>
              <a:t>);</a:t>
            </a:r>
          </a:p>
          <a:p>
            <a:pPr lvl="1"/>
            <a:r>
              <a:rPr lang="en-US" dirty="0"/>
              <a:t>Like in the preview, we need the </a:t>
            </a:r>
            <a:r>
              <a:rPr lang="en-US" dirty="0" err="1"/>
              <a:t>stateCallback</a:t>
            </a:r>
            <a:endParaRPr lang="en-US" dirty="0"/>
          </a:p>
          <a:p>
            <a:pPr lvl="2"/>
            <a:r>
              <a:rPr lang="en-US" dirty="0"/>
              <a:t>The </a:t>
            </a:r>
            <a:r>
              <a:rPr lang="en-US" dirty="0" err="1"/>
              <a:t>outputSurfaces</a:t>
            </a:r>
            <a:r>
              <a:rPr lang="en-US" dirty="0"/>
              <a:t>, and handler were declared 2 slides back.	</a:t>
            </a:r>
          </a:p>
        </p:txBody>
      </p:sp>
    </p:spTree>
    <p:extLst>
      <p:ext uri="{BB962C8B-B14F-4D97-AF65-F5344CB8AC3E}">
        <p14:creationId xmlns:p14="http://schemas.microsoft.com/office/powerpoint/2010/main" val="387201414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Taking the picture (3)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dirty="0"/>
              <a:t>So this </a:t>
            </a:r>
            <a:r>
              <a:rPr lang="en-US" dirty="0" err="1"/>
              <a:t>CameraCaptureSession.StateCallback</a:t>
            </a:r>
            <a:r>
              <a:rPr lang="en-US" dirty="0"/>
              <a:t> doesn’t deal with the preview, instead is readies to save a file.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CameraCaptureSession.StateCallback</a:t>
            </a:r>
            <a:r>
              <a:rPr lang="en-US" dirty="0"/>
              <a:t> </a:t>
            </a:r>
            <a:r>
              <a:rPr lang="en-US" dirty="0" err="1"/>
              <a:t>mCaptureStateCallback</a:t>
            </a:r>
            <a:r>
              <a:rPr lang="en-US" dirty="0"/>
              <a:t> = new </a:t>
            </a:r>
            <a:r>
              <a:rPr lang="en-US" dirty="0" err="1"/>
              <a:t>CameraCaptureSession.StateCallback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       @Override</a:t>
            </a:r>
          </a:p>
          <a:p>
            <a:pPr marL="0" indent="0">
              <a:buNone/>
            </a:pPr>
            <a:r>
              <a:rPr lang="en-US" dirty="0"/>
              <a:t>        public void </a:t>
            </a:r>
            <a:r>
              <a:rPr lang="en-US" dirty="0" err="1"/>
              <a:t>onConfigured</a:t>
            </a:r>
            <a:r>
              <a:rPr lang="en-US" dirty="0"/>
              <a:t>(</a:t>
            </a:r>
            <a:r>
              <a:rPr lang="en-US" dirty="0" err="1"/>
              <a:t>CameraCaptureSession</a:t>
            </a:r>
            <a:r>
              <a:rPr lang="en-US" dirty="0"/>
              <a:t> session) {</a:t>
            </a:r>
          </a:p>
          <a:p>
            <a:pPr marL="0" indent="0">
              <a:buNone/>
            </a:pPr>
            <a:r>
              <a:rPr lang="en-US" dirty="0"/>
              <a:t>              </a:t>
            </a:r>
            <a:r>
              <a:rPr lang="en-US" dirty="0" err="1">
                <a:solidFill>
                  <a:srgbClr val="FF0000"/>
                </a:solidFill>
              </a:rPr>
              <a:t>session.capture</a:t>
            </a:r>
            <a:r>
              <a:rPr lang="en-US" dirty="0"/>
              <a:t>(</a:t>
            </a:r>
            <a:r>
              <a:rPr lang="en-US" dirty="0" err="1"/>
              <a:t>captureBuilder.build</a:t>
            </a:r>
            <a:r>
              <a:rPr lang="en-US" dirty="0"/>
              <a:t>(), </a:t>
            </a:r>
            <a:r>
              <a:rPr lang="en-US" dirty="0" err="1"/>
              <a:t>captureListener</a:t>
            </a:r>
            <a:r>
              <a:rPr lang="en-US" dirty="0"/>
              <a:t>, </a:t>
            </a:r>
            <a:r>
              <a:rPr lang="en-US" dirty="0" err="1"/>
              <a:t>backgroudHandler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     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@Override</a:t>
            </a:r>
          </a:p>
          <a:p>
            <a:pPr marL="0" indent="0">
              <a:buNone/>
            </a:pPr>
            <a:r>
              <a:rPr lang="en-US" dirty="0"/>
              <a:t>        public void </a:t>
            </a:r>
            <a:r>
              <a:rPr lang="en-US" dirty="0" err="1"/>
              <a:t>onConfigureFailed</a:t>
            </a:r>
            <a:r>
              <a:rPr lang="en-US" dirty="0"/>
              <a:t>(</a:t>
            </a:r>
            <a:r>
              <a:rPr lang="en-US" dirty="0" err="1"/>
              <a:t>CameraCaptureSession</a:t>
            </a:r>
            <a:r>
              <a:rPr lang="en-US" dirty="0"/>
              <a:t> session) {</a:t>
            </a:r>
          </a:p>
          <a:p>
            <a:pPr marL="0" indent="0">
              <a:buNone/>
            </a:pPr>
            <a:r>
              <a:rPr lang="en-US" dirty="0"/>
              <a:t>        }</a:t>
            </a:r>
          </a:p>
          <a:p>
            <a:pPr marL="0" indent="0">
              <a:buNone/>
            </a:pPr>
            <a:r>
              <a:rPr lang="en-US" dirty="0"/>
              <a:t>    };</a:t>
            </a:r>
          </a:p>
          <a:p>
            <a:r>
              <a:rPr lang="en-US" dirty="0"/>
              <a:t>And the last call back </a:t>
            </a:r>
          </a:p>
          <a:p>
            <a:pPr marL="0" indent="0">
              <a:buNone/>
            </a:pPr>
            <a:r>
              <a:rPr lang="en-US" dirty="0" err="1"/>
              <a:t>CameraCaptureSession.CaptureCallback</a:t>
            </a:r>
            <a:r>
              <a:rPr lang="en-US" dirty="0"/>
              <a:t> </a:t>
            </a:r>
            <a:r>
              <a:rPr lang="en-US" dirty="0" err="1"/>
              <a:t>captureListener</a:t>
            </a:r>
            <a:r>
              <a:rPr lang="en-US" dirty="0"/>
              <a:t> = new </a:t>
            </a:r>
            <a:r>
              <a:rPr lang="en-US" dirty="0" err="1"/>
              <a:t>CameraCaptureSession.CaptureCallback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       @Override</a:t>
            </a:r>
          </a:p>
          <a:p>
            <a:pPr marL="0" indent="0">
              <a:buNone/>
            </a:pPr>
            <a:r>
              <a:rPr lang="en-US" dirty="0"/>
              <a:t>        public void </a:t>
            </a:r>
            <a:r>
              <a:rPr lang="en-US" dirty="0" err="1"/>
              <a:t>onCaptureCompleted</a:t>
            </a:r>
            <a:r>
              <a:rPr lang="en-US" dirty="0"/>
              <a:t>(</a:t>
            </a:r>
            <a:r>
              <a:rPr lang="en-US" dirty="0" err="1"/>
              <a:t>CameraCaptureSession</a:t>
            </a:r>
            <a:r>
              <a:rPr lang="en-US" dirty="0"/>
              <a:t> session,</a:t>
            </a:r>
          </a:p>
          <a:p>
            <a:pPr marL="0" indent="0">
              <a:buNone/>
            </a:pPr>
            <a:r>
              <a:rPr lang="en-US" dirty="0"/>
              <a:t>                                       </a:t>
            </a:r>
            <a:r>
              <a:rPr lang="en-US" dirty="0" err="1"/>
              <a:t>CaptureRequest</a:t>
            </a:r>
            <a:r>
              <a:rPr lang="en-US" dirty="0"/>
              <a:t> request, </a:t>
            </a:r>
            <a:r>
              <a:rPr lang="en-US" dirty="0" err="1"/>
              <a:t>TotalCaptureResult</a:t>
            </a:r>
            <a:r>
              <a:rPr lang="en-US" dirty="0"/>
              <a:t> result) {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super.onCaptureCompleted</a:t>
            </a:r>
            <a:r>
              <a:rPr lang="en-US" dirty="0"/>
              <a:t>(session, request, result);</a:t>
            </a:r>
          </a:p>
          <a:p>
            <a:pPr marL="0" indent="0">
              <a:buNone/>
            </a:pPr>
            <a:r>
              <a:rPr lang="en-US" dirty="0"/>
              <a:t>            </a:t>
            </a:r>
            <a:r>
              <a:rPr lang="en-US" dirty="0" err="1"/>
              <a:t>startPreview</a:t>
            </a:r>
            <a:r>
              <a:rPr lang="en-US" dirty="0"/>
              <a:t>();  //start the preview again.</a:t>
            </a:r>
          </a:p>
          <a:p>
            <a:pPr marL="0" indent="0">
              <a:buNone/>
            </a:pPr>
            <a:r>
              <a:rPr lang="en-US" dirty="0"/>
              <a:t>        }</a:t>
            </a:r>
          </a:p>
          <a:p>
            <a:pPr marL="0" indent="0">
              <a:buNone/>
            </a:pPr>
            <a:r>
              <a:rPr 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466087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mediaplayer</a:t>
            </a:r>
            <a:r>
              <a:rPr lang="en-US" dirty="0"/>
              <a:t> states</a:t>
            </a:r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4976" y="1600201"/>
            <a:ext cx="3702048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9128550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With an INTENT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Taking A Picture</a:t>
            </a:r>
          </a:p>
        </p:txBody>
      </p:sp>
    </p:spTree>
    <p:extLst>
      <p:ext uri="{BB962C8B-B14F-4D97-AF65-F5344CB8AC3E}">
        <p14:creationId xmlns:p14="http://schemas.microsoft.com/office/powerpoint/2010/main" val="126856794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Via an Intent.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also have the default “camera app” take the picture and return it to your app.</a:t>
            </a:r>
          </a:p>
          <a:p>
            <a:pPr lvl="2"/>
            <a:r>
              <a:rPr lang="en-US" dirty="0"/>
              <a:t>Also doesn’t require any permissions.</a:t>
            </a:r>
          </a:p>
          <a:p>
            <a:pPr marL="0" indent="0">
              <a:buNone/>
            </a:pPr>
            <a:r>
              <a:rPr lang="en-US" dirty="0"/>
              <a:t>Intent </a:t>
            </a:r>
            <a:r>
              <a:rPr lang="en-US" dirty="0" err="1"/>
              <a:t>intent</a:t>
            </a:r>
            <a:r>
              <a:rPr lang="en-US" dirty="0"/>
              <a:t> = new Intent( </a:t>
            </a:r>
            <a:r>
              <a:rPr lang="en-US" dirty="0" err="1"/>
              <a:t>android.provider.MediaStore.ACTION_IMAGE_CAPTURE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err="1"/>
              <a:t>startActivityForResult</a:t>
            </a:r>
            <a:r>
              <a:rPr lang="en-US" dirty="0"/>
              <a:t>(intent, </a:t>
            </a:r>
            <a:r>
              <a:rPr lang="en-US" dirty="0" err="1"/>
              <a:t>myID</a:t>
            </a:r>
            <a:r>
              <a:rPr lang="en-US" dirty="0"/>
              <a:t>);</a:t>
            </a:r>
          </a:p>
          <a:p>
            <a:r>
              <a:rPr lang="en-US" dirty="0"/>
              <a:t>Picture is returned in </a:t>
            </a:r>
            <a:r>
              <a:rPr lang="en-US" dirty="0" err="1"/>
              <a:t>onActivityResult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68352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Via an Intent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protected void </a:t>
            </a:r>
            <a:r>
              <a:rPr lang="en-US" dirty="0" err="1"/>
              <a:t>onActivityResult</a:t>
            </a:r>
            <a:r>
              <a:rPr lang="en-US" dirty="0"/>
              <a:t>(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requestCode</a:t>
            </a:r>
            <a:r>
              <a:rPr lang="en-US" dirty="0"/>
              <a:t>,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resultCode</a:t>
            </a:r>
            <a:r>
              <a:rPr lang="en-US" dirty="0"/>
              <a:t>, Intent data) {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super.onActivityResult</a:t>
            </a:r>
            <a:r>
              <a:rPr lang="en-US" dirty="0"/>
              <a:t>(</a:t>
            </a:r>
            <a:r>
              <a:rPr lang="en-US" dirty="0" err="1"/>
              <a:t>requestCode</a:t>
            </a:r>
            <a:r>
              <a:rPr lang="en-US" dirty="0"/>
              <a:t>, </a:t>
            </a:r>
            <a:r>
              <a:rPr lang="en-US" dirty="0" err="1"/>
              <a:t>resultCode</a:t>
            </a:r>
            <a:r>
              <a:rPr lang="en-US" dirty="0"/>
              <a:t>, data);</a:t>
            </a:r>
          </a:p>
          <a:p>
            <a:pPr marL="0" indent="0">
              <a:buNone/>
            </a:pPr>
            <a:r>
              <a:rPr lang="en-US" dirty="0"/>
              <a:t>//get the picture out of the intent and display in an image view.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Bitmap </a:t>
            </a:r>
            <a:r>
              <a:rPr lang="en-US" dirty="0" err="1">
                <a:solidFill>
                  <a:srgbClr val="FF0000"/>
                </a:solidFill>
              </a:rPr>
              <a:t>bp</a:t>
            </a:r>
            <a:r>
              <a:rPr lang="en-US" dirty="0">
                <a:solidFill>
                  <a:srgbClr val="FF0000"/>
                </a:solidFill>
              </a:rPr>
              <a:t> = (Bitmap) </a:t>
            </a:r>
            <a:r>
              <a:rPr lang="en-US" dirty="0" err="1">
                <a:solidFill>
                  <a:srgbClr val="FF0000"/>
                </a:solidFill>
              </a:rPr>
              <a:t>data.getExtras</a:t>
            </a:r>
            <a:r>
              <a:rPr lang="en-US" dirty="0">
                <a:solidFill>
                  <a:srgbClr val="FF0000"/>
                </a:solidFill>
              </a:rPr>
              <a:t>().get("data");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iv.setImageBitmap</a:t>
            </a:r>
            <a:r>
              <a:rPr lang="en-US" dirty="0"/>
              <a:t>(</a:t>
            </a:r>
            <a:r>
              <a:rPr lang="en-US" dirty="0" err="1"/>
              <a:t>bp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823970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Android Example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legacy/</a:t>
            </a:r>
            <a:r>
              <a:rPr lang="en-US" dirty="0" err="1"/>
              <a:t>PicCapture</a:t>
            </a:r>
            <a:r>
              <a:rPr lang="en-US" dirty="0"/>
              <a:t> has v1 code and examples</a:t>
            </a:r>
          </a:p>
          <a:p>
            <a:r>
              <a:rPr lang="en-US" dirty="0"/>
              <a:t>PicCapture1 shows use camera2 </a:t>
            </a:r>
            <a:r>
              <a:rPr lang="en-US" dirty="0" err="1"/>
              <a:t>apis</a:t>
            </a:r>
            <a:r>
              <a:rPr lang="en-US" dirty="0"/>
              <a:t>, written to either local or </a:t>
            </a:r>
            <a:r>
              <a:rPr lang="en-US" dirty="0" err="1"/>
              <a:t>sdcard</a:t>
            </a:r>
            <a:r>
              <a:rPr lang="en-US" dirty="0"/>
              <a:t>.  also show </a:t>
            </a:r>
            <a:r>
              <a:rPr lang="en-US" dirty="0" err="1"/>
              <a:t>mediaStore</a:t>
            </a:r>
            <a:r>
              <a:rPr lang="en-US" dirty="0"/>
              <a:t> </a:t>
            </a:r>
            <a:r>
              <a:rPr lang="en-US" dirty="0" err="1"/>
              <a:t>contentProvider</a:t>
            </a:r>
            <a:r>
              <a:rPr lang="en-US" dirty="0"/>
              <a:t>.</a:t>
            </a:r>
          </a:p>
          <a:p>
            <a:r>
              <a:rPr lang="en-US" dirty="0"/>
              <a:t>PicCapture2 uses a button and separates the code a little better.</a:t>
            </a:r>
          </a:p>
          <a:p>
            <a:pPr lvl="1"/>
            <a:r>
              <a:rPr lang="en-US" dirty="0"/>
              <a:t>hiding the camera2 code in the preview to make it more readable.</a:t>
            </a:r>
          </a:p>
          <a:p>
            <a:r>
              <a:rPr lang="en-US" dirty="0" err="1"/>
              <a:t>PicCaptureIntent</a:t>
            </a:r>
            <a:r>
              <a:rPr lang="en-US" dirty="0"/>
              <a:t> uses an intent to take the picture.</a:t>
            </a:r>
          </a:p>
          <a:p>
            <a:pPr lvl="1"/>
            <a:r>
              <a:rPr lang="en-US" dirty="0"/>
              <a:t>Also shows providers, if you want have the picture stored in the local directory.</a:t>
            </a:r>
          </a:p>
          <a:p>
            <a:r>
              <a:rPr lang="en-US" dirty="0" err="1"/>
              <a:t>CameraPreview</a:t>
            </a:r>
            <a:r>
              <a:rPr lang="en-US" dirty="0"/>
              <a:t> is only camera2 APIs and it separated up into multiple classes to make the code easier to read.</a:t>
            </a:r>
          </a:p>
          <a:p>
            <a:pPr lvl="1"/>
            <a:r>
              <a:rPr lang="en-US" dirty="0"/>
              <a:t>Like how it shown in the slides.</a:t>
            </a:r>
          </a:p>
        </p:txBody>
      </p:sp>
    </p:spTree>
    <p:extLst>
      <p:ext uri="{BB962C8B-B14F-4D97-AF65-F5344CB8AC3E}">
        <p14:creationId xmlns:p14="http://schemas.microsoft.com/office/powerpoint/2010/main" val="279794830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CameraX</a:t>
            </a:r>
            <a:r>
              <a:rPr lang="en-US" dirty="0"/>
              <a:t> (</a:t>
            </a:r>
            <a:r>
              <a:rPr lang="en-US" dirty="0" err="1"/>
              <a:t>api</a:t>
            </a:r>
            <a:r>
              <a:rPr lang="en-US" dirty="0"/>
              <a:t> 21+ mostly)</a:t>
            </a:r>
            <a:br>
              <a:rPr lang="en-US" dirty="0"/>
            </a:br>
            <a:r>
              <a:rPr lang="en-US" dirty="0"/>
              <a:t>	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38736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CameraX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These come out of the </a:t>
            </a:r>
            <a:r>
              <a:rPr lang="en-US" dirty="0" err="1"/>
              <a:t>AndroidX</a:t>
            </a:r>
            <a:r>
              <a:rPr lang="en-US" dirty="0"/>
              <a:t> libraries.</a:t>
            </a:r>
          </a:p>
          <a:p>
            <a:pPr lvl="1"/>
            <a:r>
              <a:rPr lang="en-US" dirty="0" err="1"/>
              <a:t>CameraX</a:t>
            </a:r>
            <a:r>
              <a:rPr lang="en-US" dirty="0"/>
              <a:t> is an addition to Jetpack that makes it easier to add camera capabilities to your app. </a:t>
            </a:r>
          </a:p>
          <a:p>
            <a:pPr lvl="1"/>
            <a:r>
              <a:rPr lang="en-US" dirty="0"/>
              <a:t>The library provides a number of compatibility fixes and workarounds to help make the developer experience consistent across many devices. </a:t>
            </a:r>
          </a:p>
          <a:p>
            <a:pPr lvl="1"/>
            <a:r>
              <a:rPr lang="en-US" dirty="0"/>
              <a:t>Note, the libraries are rc01 and alpha20 versions.   </a:t>
            </a:r>
          </a:p>
          <a:p>
            <a:pPr lvl="2"/>
            <a:r>
              <a:rPr lang="en-US" dirty="0">
                <a:hlinkClick r:id="rId2"/>
              </a:rPr>
              <a:t>https://developer.android.com/jetpack/androidx/releases/camera</a:t>
            </a:r>
            <a:r>
              <a:rPr lang="en-US" dirty="0"/>
              <a:t> </a:t>
            </a:r>
          </a:p>
          <a:p>
            <a:pPr lvl="2"/>
            <a:r>
              <a:rPr lang="en-US" dirty="0" err="1"/>
              <a:t>CameraX</a:t>
            </a:r>
            <a:r>
              <a:rPr lang="en-US" dirty="0"/>
              <a:t> core library using camera2 implementation (which includes the core, so not listed)</a:t>
            </a:r>
          </a:p>
          <a:p>
            <a:pPr marL="914400" lvl="2" indent="0">
              <a:buNone/>
            </a:pPr>
            <a:r>
              <a:rPr lang="en-US" dirty="0"/>
              <a:t>implementation "androidx.camera:camera-camera2:1.5.1"</a:t>
            </a:r>
          </a:p>
          <a:p>
            <a:pPr lvl="2"/>
            <a:r>
              <a:rPr lang="en-US" dirty="0" err="1"/>
              <a:t>CameraX</a:t>
            </a:r>
            <a:r>
              <a:rPr lang="en-US" dirty="0"/>
              <a:t> Lifecycle Library</a:t>
            </a:r>
          </a:p>
          <a:p>
            <a:pPr marL="914400" lvl="2" indent="0">
              <a:buNone/>
            </a:pPr>
            <a:r>
              <a:rPr lang="en-US" dirty="0"/>
              <a:t>implementation "androidx.camera:camera-lifecycle:1.5.1"</a:t>
            </a:r>
          </a:p>
          <a:p>
            <a:pPr lvl="2"/>
            <a:r>
              <a:rPr lang="en-US" dirty="0" err="1"/>
              <a:t>CameraX</a:t>
            </a:r>
            <a:r>
              <a:rPr lang="en-US" dirty="0"/>
              <a:t> View class   used for the viewfinder.</a:t>
            </a:r>
          </a:p>
          <a:p>
            <a:pPr marL="914400" lvl="2" indent="0">
              <a:buNone/>
            </a:pPr>
            <a:r>
              <a:rPr lang="en-US" dirty="0"/>
              <a:t>implementation "androidx.camera:camera-view:1.5.1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Most examples are in </a:t>
            </a:r>
            <a:r>
              <a:rPr lang="en-US" dirty="0" err="1"/>
              <a:t>kotlin</a:t>
            </a:r>
            <a:r>
              <a:rPr lang="en-US" dirty="0"/>
              <a:t>.  I have examples in both </a:t>
            </a:r>
            <a:r>
              <a:rPr lang="en-US" dirty="0" err="1"/>
              <a:t>kotlin</a:t>
            </a:r>
            <a:r>
              <a:rPr lang="en-US" dirty="0"/>
              <a:t> and java.</a:t>
            </a:r>
          </a:p>
          <a:p>
            <a:pPr lvl="1"/>
            <a:endParaRPr lang="en-US" dirty="0"/>
          </a:p>
          <a:p>
            <a:r>
              <a:rPr lang="en-US" dirty="0" err="1"/>
              <a:t>CameraX</a:t>
            </a:r>
            <a:r>
              <a:rPr lang="en-US" dirty="0"/>
              <a:t> is designed to support devices running </a:t>
            </a:r>
            <a:r>
              <a:rPr lang="en-US" dirty="0">
                <a:hlinkClick r:id="rId3"/>
              </a:rPr>
              <a:t>Android 5.0 (API level 21)</a:t>
            </a:r>
            <a:r>
              <a:rPr lang="en-US" dirty="0"/>
              <a:t> and higher, representing over 94% of existing Android devices. -- android doc's.</a:t>
            </a:r>
          </a:p>
        </p:txBody>
      </p:sp>
    </p:spTree>
    <p:extLst>
      <p:ext uri="{BB962C8B-B14F-4D97-AF65-F5344CB8AC3E}">
        <p14:creationId xmlns:p14="http://schemas.microsoft.com/office/powerpoint/2010/main" val="187796310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xml and viewfinder.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xml</a:t>
            </a:r>
          </a:p>
          <a:p>
            <a:pPr marL="0" indent="0">
              <a:buNone/>
            </a:pPr>
            <a:r>
              <a:rPr lang="en-US" sz="2200" dirty="0"/>
              <a:t> &lt;</a:t>
            </a:r>
            <a:r>
              <a:rPr lang="en-US" sz="2200" dirty="0" err="1"/>
              <a:t>androidx.camera.view.PreviewView</a:t>
            </a:r>
            <a:endParaRPr lang="en-US" sz="2200" dirty="0"/>
          </a:p>
          <a:p>
            <a:pPr marL="0" indent="0">
              <a:buNone/>
            </a:pPr>
            <a:r>
              <a:rPr lang="en-US" sz="2200" dirty="0"/>
              <a:t>        </a:t>
            </a:r>
            <a:r>
              <a:rPr lang="en-US" sz="2200" dirty="0" err="1"/>
              <a:t>android:id</a:t>
            </a:r>
            <a:r>
              <a:rPr lang="en-US" sz="2200" dirty="0"/>
              <a:t>="@+id/</a:t>
            </a:r>
            <a:r>
              <a:rPr lang="en-US" sz="2200" dirty="0" err="1"/>
              <a:t>viewFinder</a:t>
            </a:r>
            <a:r>
              <a:rPr lang="en-US" sz="2200" dirty="0"/>
              <a:t>"</a:t>
            </a:r>
          </a:p>
          <a:p>
            <a:pPr marL="0" indent="0">
              <a:buNone/>
            </a:pPr>
            <a:r>
              <a:rPr lang="en-US" sz="2200" dirty="0"/>
              <a:t>     </a:t>
            </a:r>
            <a:r>
              <a:rPr lang="en-US" sz="2200" dirty="0" err="1"/>
              <a:t>android:layout_width</a:t>
            </a:r>
            <a:r>
              <a:rPr lang="en-US" sz="2200" dirty="0"/>
              <a:t>="</a:t>
            </a:r>
            <a:r>
              <a:rPr lang="en-US" sz="2200" dirty="0" err="1"/>
              <a:t>match_parent</a:t>
            </a:r>
            <a:r>
              <a:rPr lang="en-US" sz="2200" dirty="0"/>
              <a:t>"</a:t>
            </a:r>
          </a:p>
          <a:p>
            <a:pPr marL="0" indent="0">
              <a:buNone/>
            </a:pPr>
            <a:r>
              <a:rPr lang="en-US" sz="2200" dirty="0"/>
              <a:t>     </a:t>
            </a:r>
            <a:r>
              <a:rPr lang="en-US" sz="2200" dirty="0" err="1"/>
              <a:t>android:layout_height</a:t>
            </a:r>
            <a:r>
              <a:rPr lang="en-US" sz="2200" dirty="0"/>
              <a:t>="</a:t>
            </a:r>
            <a:r>
              <a:rPr lang="en-US" sz="2200" dirty="0" err="1"/>
              <a:t>match_parent</a:t>
            </a:r>
            <a:r>
              <a:rPr lang="en-US" sz="2200" dirty="0"/>
              <a:t>" /&gt;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java</a:t>
            </a:r>
          </a:p>
          <a:p>
            <a:pPr marL="0" indent="0">
              <a:buNone/>
            </a:pPr>
            <a:r>
              <a:rPr lang="en-US" dirty="0" err="1"/>
              <a:t>PreviewView</a:t>
            </a:r>
            <a:r>
              <a:rPr lang="en-US" dirty="0"/>
              <a:t> </a:t>
            </a:r>
            <a:r>
              <a:rPr lang="en-US" dirty="0" err="1"/>
              <a:t>viewFinder</a:t>
            </a:r>
            <a:r>
              <a:rPr lang="en-US" dirty="0"/>
              <a:t>;  //global to the class</a:t>
            </a:r>
          </a:p>
          <a:p>
            <a:pPr marL="0" indent="0">
              <a:buNone/>
            </a:pPr>
            <a:r>
              <a:rPr lang="en-US" dirty="0"/>
              <a:t>we'll use the viewfinder for surfaces in other places.</a:t>
            </a:r>
          </a:p>
          <a:p>
            <a:pPr marL="0" indent="0">
              <a:buNone/>
            </a:pPr>
            <a:r>
              <a:rPr lang="en-US" dirty="0" err="1"/>
              <a:t>viewFinder</a:t>
            </a:r>
            <a:r>
              <a:rPr lang="en-US" dirty="0"/>
              <a:t> = </a:t>
            </a:r>
            <a:r>
              <a:rPr lang="en-US" dirty="0" err="1"/>
              <a:t>findViewById</a:t>
            </a:r>
            <a:r>
              <a:rPr lang="en-US" dirty="0"/>
              <a:t>(</a:t>
            </a:r>
            <a:r>
              <a:rPr lang="en-US" dirty="0" err="1"/>
              <a:t>R.id.viewFinder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50677446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"Turn on" the camera and get a preview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dirty="0"/>
              <a:t>So once we have permissions, start up the camera and the viewfinder.</a:t>
            </a:r>
          </a:p>
          <a:p>
            <a:r>
              <a:rPr lang="en-US" dirty="0"/>
              <a:t>global variable</a:t>
            </a:r>
          </a:p>
          <a:p>
            <a:pPr marL="0" indent="0">
              <a:buNone/>
            </a:pPr>
            <a:r>
              <a:rPr lang="en-US" dirty="0"/>
              <a:t> private </a:t>
            </a:r>
            <a:r>
              <a:rPr lang="en-US" dirty="0" err="1"/>
              <a:t>ImageCapture</a:t>
            </a:r>
            <a:r>
              <a:rPr lang="en-US" dirty="0"/>
              <a:t> </a:t>
            </a:r>
            <a:r>
              <a:rPr lang="en-US" dirty="0" err="1"/>
              <a:t>imageCapture</a:t>
            </a:r>
            <a:r>
              <a:rPr lang="en-US" dirty="0"/>
              <a:t>;  //need for taking the picture too.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likely It's own "</a:t>
            </a:r>
            <a:r>
              <a:rPr lang="en-US" dirty="0" err="1"/>
              <a:t>startcamera</a:t>
            </a:r>
            <a:r>
              <a:rPr lang="en-US" dirty="0"/>
              <a:t>" method</a:t>
            </a:r>
          </a:p>
          <a:p>
            <a:pPr marL="0" indent="0">
              <a:buNone/>
            </a:pPr>
            <a:r>
              <a:rPr lang="en-US" dirty="0" err="1"/>
              <a:t>ListenableFuture</a:t>
            </a:r>
            <a:r>
              <a:rPr lang="en-US" dirty="0"/>
              <a:t> </a:t>
            </a:r>
            <a:r>
              <a:rPr lang="en-US" dirty="0" err="1"/>
              <a:t>cameraProviderFuture</a:t>
            </a:r>
            <a:r>
              <a:rPr lang="en-US" dirty="0"/>
              <a:t> = </a:t>
            </a:r>
            <a:r>
              <a:rPr lang="en-US" dirty="0" err="1"/>
              <a:t>ProcessCameraProvider.getInstance</a:t>
            </a:r>
            <a:r>
              <a:rPr lang="en-US" dirty="0"/>
              <a:t>(this);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cameraProviderFuture.addListener</a:t>
            </a:r>
            <a:r>
              <a:rPr lang="en-US" dirty="0"/>
              <a:t>(</a:t>
            </a:r>
          </a:p>
          <a:p>
            <a:pPr marL="0" indent="0">
              <a:buNone/>
            </a:pPr>
            <a:r>
              <a:rPr lang="en-US" dirty="0"/>
              <a:t>     new Runnable() {</a:t>
            </a:r>
          </a:p>
          <a:p>
            <a:pPr marL="0" indent="0">
              <a:buNone/>
            </a:pPr>
            <a:r>
              <a:rPr lang="en-US" dirty="0"/>
              <a:t>     @Override</a:t>
            </a:r>
          </a:p>
          <a:p>
            <a:pPr marL="0" indent="0">
              <a:buNone/>
            </a:pPr>
            <a:r>
              <a:rPr lang="en-US" dirty="0"/>
              <a:t>      public void run() {</a:t>
            </a:r>
          </a:p>
          <a:p>
            <a:pPr marL="0" indent="0">
              <a:buNone/>
            </a:pPr>
            <a:r>
              <a:rPr lang="en-US" dirty="0"/>
              <a:t>           try {</a:t>
            </a:r>
          </a:p>
          <a:p>
            <a:pPr marL="0" indent="0">
              <a:buNone/>
            </a:pPr>
            <a:r>
              <a:rPr lang="en-US" dirty="0"/>
              <a:t> 	this code is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} catch (Exception e) {</a:t>
            </a:r>
          </a:p>
          <a:p>
            <a:pPr marL="0" indent="0">
              <a:buNone/>
            </a:pPr>
            <a:r>
              <a:rPr lang="en-US" dirty="0"/>
              <a:t>                        </a:t>
            </a:r>
            <a:r>
              <a:rPr lang="en-US" dirty="0" err="1"/>
              <a:t>Log.e</a:t>
            </a:r>
            <a:r>
              <a:rPr lang="en-US" dirty="0"/>
              <a:t>(TAG, "Use case binding failed", e);</a:t>
            </a:r>
          </a:p>
          <a:p>
            <a:pPr marL="0" indent="0">
              <a:buNone/>
            </a:pPr>
            <a:r>
              <a:rPr lang="en-US" dirty="0"/>
              <a:t>            }</a:t>
            </a:r>
          </a:p>
          <a:p>
            <a:pPr marL="0" indent="0">
              <a:buNone/>
            </a:pPr>
            <a:r>
              <a:rPr lang="en-US" dirty="0"/>
              <a:t>        }</a:t>
            </a:r>
          </a:p>
          <a:p>
            <a:pPr marL="0" indent="0">
              <a:buNone/>
            </a:pPr>
            <a:r>
              <a:rPr lang="en-US" dirty="0"/>
              <a:t>       }, </a:t>
            </a:r>
            <a:r>
              <a:rPr lang="en-US" dirty="0" err="1"/>
              <a:t>ContextCompat.getMainExecutor</a:t>
            </a:r>
            <a:r>
              <a:rPr lang="en-US" dirty="0"/>
              <a:t>(this)</a:t>
            </a:r>
          </a:p>
          <a:p>
            <a:pPr marL="0" indent="0">
              <a:buNone/>
            </a:pPr>
            <a:r>
              <a:rPr lang="en-US" dirty="0"/>
              <a:t>);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ProcessCameraProvider</a:t>
            </a:r>
            <a:r>
              <a:rPr lang="en-US" dirty="0"/>
              <a:t> </a:t>
            </a:r>
            <a:r>
              <a:rPr lang="en-US" dirty="0" err="1"/>
              <a:t>cameraProvider</a:t>
            </a:r>
            <a:r>
              <a:rPr lang="en-US" dirty="0"/>
              <a:t> = (</a:t>
            </a:r>
            <a:r>
              <a:rPr lang="en-US" dirty="0" err="1"/>
              <a:t>ProcessCameraProvider</a:t>
            </a:r>
            <a:r>
              <a:rPr lang="en-US" dirty="0"/>
              <a:t>) </a:t>
            </a:r>
            <a:r>
              <a:rPr lang="en-US" dirty="0" err="1"/>
              <a:t>cameraProviderFuture.get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                    </a:t>
            </a:r>
          </a:p>
          <a:p>
            <a:pPr marL="0" indent="0">
              <a:buNone/>
            </a:pPr>
            <a:r>
              <a:rPr lang="en-US" dirty="0"/>
              <a:t>Preview </a:t>
            </a:r>
            <a:r>
              <a:rPr lang="en-US" dirty="0" err="1"/>
              <a:t>preview</a:t>
            </a:r>
            <a:r>
              <a:rPr lang="en-US" dirty="0"/>
              <a:t> = (new </a:t>
            </a:r>
            <a:r>
              <a:rPr lang="en-US" dirty="0" err="1"/>
              <a:t>Preview.Builder</a:t>
            </a:r>
            <a:r>
              <a:rPr lang="en-US" dirty="0"/>
              <a:t>()).build();</a:t>
            </a:r>
          </a:p>
          <a:p>
            <a:pPr marL="0" indent="0">
              <a:buNone/>
            </a:pPr>
            <a:r>
              <a:rPr lang="en-US" dirty="0" err="1"/>
              <a:t>preview.setSurfaceProvider</a:t>
            </a:r>
            <a:r>
              <a:rPr lang="en-US" dirty="0"/>
              <a:t>( </a:t>
            </a:r>
            <a:r>
              <a:rPr lang="en-US" dirty="0" err="1"/>
              <a:t>viewFinder.getSurfaceProvider</a:t>
            </a:r>
            <a:r>
              <a:rPr lang="en-US" dirty="0"/>
              <a:t>());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imageCapture</a:t>
            </a:r>
            <a:r>
              <a:rPr lang="en-US" dirty="0"/>
              <a:t> = (new </a:t>
            </a:r>
            <a:r>
              <a:rPr lang="en-US" dirty="0" err="1"/>
              <a:t>ImageCapture.Builder</a:t>
            </a:r>
            <a:r>
              <a:rPr lang="en-US" dirty="0"/>
              <a:t>()).build();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CameraSelector</a:t>
            </a:r>
            <a:r>
              <a:rPr lang="en-US" dirty="0"/>
              <a:t> </a:t>
            </a:r>
            <a:r>
              <a:rPr lang="en-US" dirty="0" err="1"/>
              <a:t>cameraSelector</a:t>
            </a:r>
            <a:r>
              <a:rPr lang="en-US" dirty="0"/>
              <a:t> = </a:t>
            </a:r>
            <a:r>
              <a:rPr lang="en-US" dirty="0" err="1"/>
              <a:t>CameraSelector.DEFAULT_BACK_CAMERA</a:t>
            </a:r>
            <a:r>
              <a:rPr lang="en-US" dirty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// Unbind use cases before rebinding (I don't know why, but required)</a:t>
            </a:r>
          </a:p>
          <a:p>
            <a:pPr marL="0" indent="0">
              <a:buNone/>
            </a:pPr>
            <a:r>
              <a:rPr lang="en-US" dirty="0" err="1"/>
              <a:t>cameraProvider.unbindAll</a:t>
            </a:r>
            <a:r>
              <a:rPr lang="en-US" dirty="0"/>
              <a:t>();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// Bind use cases to camera</a:t>
            </a:r>
          </a:p>
          <a:p>
            <a:pPr marL="0" indent="0">
              <a:buNone/>
            </a:pPr>
            <a:r>
              <a:rPr lang="en-US" dirty="0" err="1"/>
              <a:t>cameraProvider.bindToLifecycle</a:t>
            </a:r>
            <a:r>
              <a:rPr lang="en-US" dirty="0"/>
              <a:t>( </a:t>
            </a:r>
            <a:r>
              <a:rPr lang="en-US" dirty="0" err="1"/>
              <a:t>MainActivity.this</a:t>
            </a:r>
            <a:r>
              <a:rPr lang="en-US" dirty="0"/>
              <a:t>, </a:t>
            </a:r>
            <a:r>
              <a:rPr lang="en-US" dirty="0" err="1"/>
              <a:t>cameraSelector</a:t>
            </a:r>
            <a:r>
              <a:rPr lang="en-US" dirty="0"/>
              <a:t>, preview, </a:t>
            </a:r>
            <a:r>
              <a:rPr lang="en-US" dirty="0" err="1"/>
              <a:t>imageCapture</a:t>
            </a:r>
            <a:r>
              <a:rPr lang="en-US" dirty="0"/>
              <a:t>);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2514600" y="2819400"/>
            <a:ext cx="3683000" cy="1371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2941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 the picture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global variable, we need a thread for the callback below.</a:t>
            </a:r>
          </a:p>
          <a:p>
            <a:r>
              <a:rPr lang="en-US" dirty="0"/>
              <a:t> </a:t>
            </a:r>
            <a:r>
              <a:rPr lang="en-US" dirty="0" err="1"/>
              <a:t>ExecutorService</a:t>
            </a:r>
            <a:r>
              <a:rPr lang="en-US" dirty="0"/>
              <a:t> </a:t>
            </a:r>
            <a:r>
              <a:rPr lang="en-US" dirty="0">
                <a:solidFill>
                  <a:schemeClr val="accent2"/>
                </a:solidFill>
              </a:rPr>
              <a:t>executor</a:t>
            </a:r>
            <a:r>
              <a:rPr lang="en-US" dirty="0"/>
              <a:t> = </a:t>
            </a:r>
            <a:r>
              <a:rPr lang="en-US" dirty="0" err="1"/>
              <a:t>Executors.newSingleThreadExecutor</a:t>
            </a:r>
            <a:r>
              <a:rPr lang="en-US" dirty="0"/>
              <a:t>();</a:t>
            </a:r>
          </a:p>
          <a:p>
            <a:endParaRPr lang="en-US" dirty="0"/>
          </a:p>
          <a:p>
            <a:r>
              <a:rPr lang="en-US" dirty="0"/>
              <a:t>Take the picture code, again likely it's own method</a:t>
            </a:r>
          </a:p>
          <a:p>
            <a:pPr marL="0" indent="0">
              <a:buNone/>
            </a:pPr>
            <a:r>
              <a:rPr lang="en-US" dirty="0"/>
              <a:t>File </a:t>
            </a:r>
            <a:r>
              <a:rPr lang="en-US" dirty="0" err="1">
                <a:solidFill>
                  <a:schemeClr val="accent6"/>
                </a:solidFill>
              </a:rPr>
              <a:t>photoFile</a:t>
            </a:r>
            <a:r>
              <a:rPr lang="en-US" dirty="0"/>
              <a:t> = new File(  … see example code + ".jpg");</a:t>
            </a:r>
          </a:p>
          <a:p>
            <a:pPr marL="0" indent="0">
              <a:buNone/>
            </a:pPr>
            <a:r>
              <a:rPr lang="en-US" dirty="0" err="1"/>
              <a:t>ImageCapture.OutputFileOptions</a:t>
            </a:r>
            <a:r>
              <a:rPr lang="en-US" dirty="0"/>
              <a:t> </a:t>
            </a:r>
            <a:r>
              <a:rPr lang="en-US" dirty="0" err="1">
                <a:solidFill>
                  <a:schemeClr val="tx2"/>
                </a:solidFill>
              </a:rPr>
              <a:t>outputOptions</a:t>
            </a:r>
            <a:r>
              <a:rPr lang="en-US" dirty="0"/>
              <a:t> = new </a:t>
            </a:r>
            <a:r>
              <a:rPr lang="en-US" dirty="0" err="1"/>
              <a:t>ImageCapture.OutputFileOptions.Builder</a:t>
            </a:r>
            <a:r>
              <a:rPr lang="en-US" dirty="0"/>
              <a:t>(</a:t>
            </a:r>
            <a:r>
              <a:rPr lang="en-US" dirty="0" err="1">
                <a:solidFill>
                  <a:schemeClr val="accent6"/>
                </a:solidFill>
              </a:rPr>
              <a:t>photoFile</a:t>
            </a:r>
            <a:r>
              <a:rPr lang="en-US" dirty="0"/>
              <a:t>).build();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This is all the code needed to take the picture finally, with a callback.</a:t>
            </a:r>
          </a:p>
          <a:p>
            <a:pPr marL="0" indent="0">
              <a:buNone/>
            </a:pPr>
            <a:r>
              <a:rPr lang="en-US" dirty="0" err="1"/>
              <a:t>imageCapture.takePicture</a:t>
            </a:r>
            <a:r>
              <a:rPr lang="en-US" dirty="0"/>
              <a:t>( </a:t>
            </a:r>
            <a:r>
              <a:rPr lang="en-US" dirty="0" err="1">
                <a:solidFill>
                  <a:schemeClr val="tx2"/>
                </a:solidFill>
              </a:rPr>
              <a:t>outputOptions</a:t>
            </a:r>
            <a:r>
              <a:rPr lang="en-US" dirty="0"/>
              <a:t>, </a:t>
            </a:r>
            <a:r>
              <a:rPr lang="en-US" dirty="0">
                <a:solidFill>
                  <a:schemeClr val="accent2"/>
                </a:solidFill>
              </a:rPr>
              <a:t>executor</a:t>
            </a:r>
            <a:r>
              <a:rPr lang="en-US" dirty="0"/>
              <a:t>, new </a:t>
            </a:r>
            <a:r>
              <a:rPr lang="en-US" dirty="0" err="1"/>
              <a:t>ImageCapture.OnImageSavedCallback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           @Override</a:t>
            </a:r>
          </a:p>
          <a:p>
            <a:pPr marL="0" indent="0">
              <a:buNone/>
            </a:pPr>
            <a:r>
              <a:rPr lang="en-US" dirty="0"/>
              <a:t>            public void </a:t>
            </a:r>
            <a:r>
              <a:rPr lang="en-US" dirty="0" err="1"/>
              <a:t>onImageSaved</a:t>
            </a:r>
            <a:r>
              <a:rPr lang="en-US" dirty="0"/>
              <a:t>(@</a:t>
            </a:r>
            <a:r>
              <a:rPr lang="en-US" dirty="0" err="1"/>
              <a:t>NonNull</a:t>
            </a:r>
            <a:r>
              <a:rPr lang="en-US" dirty="0"/>
              <a:t> </a:t>
            </a:r>
            <a:r>
              <a:rPr lang="en-US" dirty="0" err="1"/>
              <a:t>ImageCapture.OutputFileResults</a:t>
            </a:r>
            <a:r>
              <a:rPr lang="en-US" dirty="0"/>
              <a:t> </a:t>
            </a:r>
            <a:r>
              <a:rPr lang="en-US" dirty="0" err="1"/>
              <a:t>outputFileResults</a:t>
            </a:r>
            <a:r>
              <a:rPr lang="en-US" dirty="0"/>
              <a:t>) {</a:t>
            </a:r>
          </a:p>
          <a:p>
            <a:pPr marL="0" indent="0">
              <a:buNone/>
            </a:pPr>
            <a:r>
              <a:rPr lang="en-US" dirty="0"/>
              <a:t>		//picture was successfully taken and exists where </a:t>
            </a:r>
            <a:r>
              <a:rPr lang="en-US" dirty="0" err="1"/>
              <a:t>photofile</a:t>
            </a:r>
            <a:r>
              <a:rPr lang="en-US" dirty="0"/>
              <a:t> listed.</a:t>
            </a:r>
          </a:p>
          <a:p>
            <a:pPr marL="0" indent="0">
              <a:buNone/>
            </a:pPr>
            <a:r>
              <a:rPr lang="en-US" dirty="0"/>
              <a:t>             }</a:t>
            </a:r>
          </a:p>
          <a:p>
            <a:pPr marL="0" indent="0">
              <a:buNone/>
            </a:pPr>
            <a:r>
              <a:rPr lang="en-US" dirty="0"/>
              <a:t>            @Override</a:t>
            </a:r>
          </a:p>
          <a:p>
            <a:pPr marL="0" indent="0">
              <a:buNone/>
            </a:pPr>
            <a:r>
              <a:rPr lang="en-US" dirty="0"/>
              <a:t>            public void </a:t>
            </a:r>
            <a:r>
              <a:rPr lang="en-US" dirty="0" err="1"/>
              <a:t>onError</a:t>
            </a:r>
            <a:r>
              <a:rPr lang="en-US" dirty="0"/>
              <a:t>(@</a:t>
            </a:r>
            <a:r>
              <a:rPr lang="en-US" dirty="0" err="1"/>
              <a:t>NonNull</a:t>
            </a:r>
            <a:r>
              <a:rPr lang="en-US" dirty="0"/>
              <a:t> </a:t>
            </a:r>
            <a:r>
              <a:rPr lang="en-US" dirty="0" err="1"/>
              <a:t>ImageCaptureException</a:t>
            </a:r>
            <a:r>
              <a:rPr lang="en-US" dirty="0"/>
              <a:t> exception) {  … failed …}</a:t>
            </a:r>
          </a:p>
          <a:p>
            <a:pPr marL="0" indent="0">
              <a:buNone/>
            </a:pPr>
            <a:r>
              <a:rPr lang="en-US" dirty="0"/>
              <a:t>        });</a:t>
            </a:r>
          </a:p>
        </p:txBody>
      </p:sp>
    </p:spTree>
    <p:extLst>
      <p:ext uri="{BB962C8B-B14F-4D97-AF65-F5344CB8AC3E}">
        <p14:creationId xmlns:p14="http://schemas.microsoft.com/office/powerpoint/2010/main" val="290402450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Android Example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CameraXdemo</a:t>
            </a:r>
            <a:r>
              <a:rPr lang="en-US" dirty="0"/>
              <a:t> is a java version</a:t>
            </a:r>
          </a:p>
          <a:p>
            <a:r>
              <a:rPr lang="en-US" dirty="0" err="1"/>
              <a:t>CameraXdemo_kt</a:t>
            </a:r>
            <a:r>
              <a:rPr lang="en-US" dirty="0"/>
              <a:t> is a </a:t>
            </a:r>
            <a:r>
              <a:rPr lang="en-US" dirty="0" err="1"/>
              <a:t>kotlin</a:t>
            </a:r>
            <a:r>
              <a:rPr lang="en-US" dirty="0"/>
              <a:t> version</a:t>
            </a:r>
          </a:p>
          <a:p>
            <a:endParaRPr lang="en-US" dirty="0"/>
          </a:p>
          <a:p>
            <a:r>
              <a:rPr lang="en-US" dirty="0"/>
              <a:t>These are both the "same" example.   it breaks up a preview with a button to take the picture.</a:t>
            </a:r>
          </a:p>
          <a:p>
            <a:pPr lvl="1"/>
            <a:r>
              <a:rPr lang="en-US" dirty="0"/>
              <a:t>It goes into the public app directory for the example.</a:t>
            </a:r>
          </a:p>
        </p:txBody>
      </p:sp>
    </p:spTree>
    <p:extLst>
      <p:ext uri="{BB962C8B-B14F-4D97-AF65-F5344CB8AC3E}">
        <p14:creationId xmlns:p14="http://schemas.microsoft.com/office/powerpoint/2010/main" val="32352294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/>
              <a:t>When it is stored as a Resource (res/raw directory)</a:t>
            </a:r>
          </a:p>
          <a:p>
            <a:pPr>
              <a:buNone/>
            </a:pPr>
            <a:r>
              <a:rPr lang="en-US" sz="2400" dirty="0"/>
              <a:t> </a:t>
            </a:r>
            <a:r>
              <a:rPr lang="en-US" sz="2400" dirty="0" err="1"/>
              <a:t>MediaPlayer</a:t>
            </a:r>
            <a:r>
              <a:rPr lang="en-US" sz="2400" dirty="0"/>
              <a:t> mp = new </a:t>
            </a:r>
            <a:r>
              <a:rPr lang="en-US" sz="2400" dirty="0" err="1"/>
              <a:t>MediaPlayer.create</a:t>
            </a:r>
            <a:r>
              <a:rPr lang="en-US" sz="2400" dirty="0"/>
              <a:t>(</a:t>
            </a:r>
            <a:r>
              <a:rPr lang="en-US" sz="2400" dirty="0" err="1"/>
              <a:t>getBaseContext</a:t>
            </a:r>
            <a:r>
              <a:rPr lang="en-US" sz="2400" dirty="0"/>
              <a:t>(), </a:t>
            </a:r>
            <a:r>
              <a:rPr lang="en-US" sz="2400" dirty="0" err="1"/>
              <a:t>R.raw.laser</a:t>
            </a:r>
            <a:r>
              <a:rPr lang="en-US" sz="2400" dirty="0"/>
              <a:t>);</a:t>
            </a:r>
          </a:p>
          <a:p>
            <a:pPr>
              <a:buNone/>
            </a:pPr>
            <a:r>
              <a:rPr lang="en-US" sz="2400" dirty="0" err="1"/>
              <a:t>mp.start</a:t>
            </a:r>
            <a:r>
              <a:rPr lang="en-US" sz="2400" dirty="0"/>
              <a:t>();  //create calls prepare</a:t>
            </a:r>
          </a:p>
          <a:p>
            <a:r>
              <a:rPr lang="en-US" sz="2400" dirty="0"/>
              <a:t>For media store somewhere else</a:t>
            </a:r>
          </a:p>
          <a:p>
            <a:pPr>
              <a:buNone/>
            </a:pPr>
            <a:r>
              <a:rPr lang="en-US" sz="2400" dirty="0" err="1"/>
              <a:t>MediaPlayer</a:t>
            </a:r>
            <a:r>
              <a:rPr lang="en-US" sz="2400" dirty="0"/>
              <a:t> mp = </a:t>
            </a:r>
            <a:r>
              <a:rPr lang="en-US" sz="2400" b="1" dirty="0"/>
              <a:t>new </a:t>
            </a:r>
            <a:r>
              <a:rPr lang="en-US" sz="2400" b="1" dirty="0" err="1"/>
              <a:t>MediaPlayer</a:t>
            </a:r>
            <a:r>
              <a:rPr lang="en-US" sz="2400" b="1" dirty="0"/>
              <a:t>();</a:t>
            </a:r>
          </a:p>
          <a:p>
            <a:pPr>
              <a:buNone/>
            </a:pPr>
            <a:r>
              <a:rPr lang="en-US" sz="2400" dirty="0" err="1"/>
              <a:t>mp.setDataSource</a:t>
            </a:r>
            <a:r>
              <a:rPr lang="en-US" sz="2400" dirty="0"/>
              <a:t>("http://www.cs.uwyo.edu/~seker/courses/4730/example/MEEPMEEP.WAV");</a:t>
            </a:r>
          </a:p>
          <a:p>
            <a:r>
              <a:rPr lang="en-US" sz="2400" dirty="0"/>
              <a:t>OR on </a:t>
            </a:r>
            <a:r>
              <a:rPr lang="en-US" sz="2400" dirty="0" err="1"/>
              <a:t>filesystem</a:t>
            </a:r>
            <a:r>
              <a:rPr lang="en-US" sz="2400" dirty="0"/>
              <a:t>, “/</a:t>
            </a:r>
            <a:r>
              <a:rPr lang="en-US" sz="2400" dirty="0" err="1"/>
              <a:t>sdcard</a:t>
            </a:r>
            <a:r>
              <a:rPr lang="en-US" sz="2400" dirty="0"/>
              <a:t>/file.mp3”</a:t>
            </a:r>
          </a:p>
          <a:p>
            <a:pPr>
              <a:buNone/>
            </a:pPr>
            <a:r>
              <a:rPr lang="en-US" sz="2400" dirty="0" err="1"/>
              <a:t>mp.prepare</a:t>
            </a:r>
            <a:r>
              <a:rPr lang="en-US" sz="2400" dirty="0"/>
              <a:t>();</a:t>
            </a:r>
          </a:p>
          <a:p>
            <a:pPr>
              <a:buNone/>
            </a:pPr>
            <a:r>
              <a:rPr lang="en-US" sz="2400" dirty="0" err="1"/>
              <a:t>mp.start</a:t>
            </a:r>
            <a:r>
              <a:rPr lang="en-US" sz="2400" dirty="0"/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397353461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Recording VIDEO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Android </a:t>
            </a:r>
            <a:r>
              <a:rPr lang="en-US" dirty="0" err="1"/>
              <a:t>android.media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66859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Camera V1 APIs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Recording VIDEO</a:t>
            </a:r>
          </a:p>
        </p:txBody>
      </p:sp>
    </p:spTree>
    <p:extLst>
      <p:ext uri="{BB962C8B-B14F-4D97-AF65-F5344CB8AC3E}">
        <p14:creationId xmlns:p14="http://schemas.microsoft.com/office/powerpoint/2010/main" val="341716970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First…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Most examples and code on the web and from the android books, </a:t>
            </a:r>
            <a:r>
              <a:rPr lang="en-US" dirty="0">
                <a:solidFill>
                  <a:srgbClr val="FF0000"/>
                </a:solidFill>
              </a:rPr>
              <a:t>DO NOT</a:t>
            </a:r>
            <a:r>
              <a:rPr lang="en-US" dirty="0"/>
              <a:t> work.</a:t>
            </a:r>
          </a:p>
          <a:p>
            <a:pPr lvl="1"/>
            <a:r>
              <a:rPr lang="en-US" dirty="0"/>
              <a:t>lots of subtle errors</a:t>
            </a:r>
          </a:p>
          <a:p>
            <a:r>
              <a:rPr lang="en-US" dirty="0"/>
              <a:t>debugging is made more difficult, because</a:t>
            </a:r>
          </a:p>
          <a:p>
            <a:pPr lvl="1"/>
            <a:r>
              <a:rPr lang="en-US" dirty="0"/>
              <a:t>the camera throws errors</a:t>
            </a:r>
          </a:p>
          <a:p>
            <a:pPr lvl="2"/>
            <a:r>
              <a:rPr lang="en-US" dirty="0" err="1"/>
              <a:t>CameraInput</a:t>
            </a:r>
            <a:r>
              <a:rPr lang="en-US" dirty="0"/>
              <a:t>  Recording is not ready … frame dropped.</a:t>
            </a:r>
          </a:p>
          <a:p>
            <a:pPr lvl="1"/>
            <a:r>
              <a:rPr lang="en-US" dirty="0"/>
              <a:t>the </a:t>
            </a:r>
            <a:r>
              <a:rPr lang="en-US" dirty="0" err="1"/>
              <a:t>AudioFlinger</a:t>
            </a:r>
            <a:r>
              <a:rPr lang="en-US" dirty="0"/>
              <a:t> shows constant buffer overflow warnings.</a:t>
            </a:r>
          </a:p>
          <a:p>
            <a:pPr lvl="1"/>
            <a:r>
              <a:rPr lang="en-US" dirty="0"/>
              <a:t>And this is when the app </a:t>
            </a:r>
            <a:r>
              <a:rPr lang="en-US" dirty="0">
                <a:solidFill>
                  <a:srgbClr val="FF0000"/>
                </a:solidFill>
              </a:rPr>
              <a:t>is working correctly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3989163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Uses a </a:t>
            </a:r>
            <a:r>
              <a:rPr lang="en-US" dirty="0" err="1"/>
              <a:t>surfaceView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 a taking a picture, we need a view finder which uses a </a:t>
            </a:r>
            <a:r>
              <a:rPr lang="en-US" dirty="0" err="1"/>
              <a:t>surfaceView</a:t>
            </a:r>
            <a:r>
              <a:rPr lang="en-US" dirty="0"/>
              <a:t> or </a:t>
            </a:r>
            <a:r>
              <a:rPr lang="en-US" dirty="0" err="1"/>
              <a:t>textureview</a:t>
            </a:r>
            <a:r>
              <a:rPr lang="en-US" dirty="0"/>
              <a:t>.</a:t>
            </a:r>
          </a:p>
          <a:p>
            <a:r>
              <a:rPr lang="en-US" dirty="0"/>
              <a:t>Call for the </a:t>
            </a:r>
            <a:r>
              <a:rPr lang="en-US" dirty="0" err="1"/>
              <a:t>MediaRecorder</a:t>
            </a:r>
            <a:endParaRPr lang="en-US" dirty="0"/>
          </a:p>
          <a:p>
            <a:r>
              <a:rPr lang="en-US" dirty="0"/>
              <a:t>and setup the encoding.</a:t>
            </a:r>
          </a:p>
          <a:p>
            <a:pPr lvl="1"/>
            <a:r>
              <a:rPr lang="en-US" dirty="0"/>
              <a:t>both audio and video.</a:t>
            </a:r>
          </a:p>
        </p:txBody>
      </p:sp>
    </p:spTree>
    <p:extLst>
      <p:ext uri="{BB962C8B-B14F-4D97-AF65-F5344CB8AC3E}">
        <p14:creationId xmlns:p14="http://schemas.microsoft.com/office/powerpoint/2010/main" val="294962161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err="1"/>
              <a:t>SurfaceView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in </a:t>
            </a:r>
            <a:r>
              <a:rPr lang="en-US" dirty="0" err="1"/>
              <a:t>onCreate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recorder = new </a:t>
            </a:r>
            <a:r>
              <a:rPr lang="en-US" dirty="0" err="1"/>
              <a:t>MediaRecorder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//setup recorder  settings Next Slide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SurfaceView</a:t>
            </a:r>
            <a:r>
              <a:rPr lang="en-US" dirty="0"/>
              <a:t> </a:t>
            </a:r>
            <a:r>
              <a:rPr lang="en-US" dirty="0" err="1"/>
              <a:t>cameraView</a:t>
            </a:r>
            <a:r>
              <a:rPr lang="en-US" dirty="0"/>
              <a:t> = (</a:t>
            </a:r>
            <a:r>
              <a:rPr lang="en-US" dirty="0" err="1"/>
              <a:t>SurfaceView</a:t>
            </a:r>
            <a:r>
              <a:rPr lang="en-US" dirty="0"/>
              <a:t>) </a:t>
            </a:r>
            <a:r>
              <a:rPr lang="en-US" dirty="0" err="1"/>
              <a:t>findViewById</a:t>
            </a:r>
            <a:r>
              <a:rPr lang="en-US" dirty="0"/>
              <a:t>(</a:t>
            </a:r>
            <a:r>
              <a:rPr lang="en-US" dirty="0" err="1"/>
              <a:t>R.id.CameraView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holder = </a:t>
            </a:r>
            <a:r>
              <a:rPr lang="en-US" dirty="0" err="1"/>
              <a:t>cameraView.getHolder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 err="1"/>
              <a:t>holder.addCallback</a:t>
            </a:r>
            <a:r>
              <a:rPr lang="en-US" dirty="0"/>
              <a:t>(this);    </a:t>
            </a:r>
            <a:r>
              <a:rPr lang="en-US" dirty="0" err="1"/>
              <a:t>holder.setType</a:t>
            </a:r>
            <a:r>
              <a:rPr lang="en-US" dirty="0"/>
              <a:t>(</a:t>
            </a:r>
            <a:r>
              <a:rPr lang="en-US" dirty="0" err="1"/>
              <a:t>SurfaceHolder.SURFACE_TYPE_PUSH_BUFFERS</a:t>
            </a:r>
            <a:r>
              <a:rPr lang="en-US" dirty="0"/>
              <a:t>);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implemented methods.</a:t>
            </a:r>
          </a:p>
          <a:p>
            <a:pPr marL="0" indent="0">
              <a:buNone/>
            </a:pPr>
            <a:r>
              <a:rPr lang="en-US" dirty="0"/>
              <a:t>public void </a:t>
            </a:r>
            <a:r>
              <a:rPr lang="en-US" dirty="0" err="1"/>
              <a:t>surfaceCreated</a:t>
            </a:r>
            <a:r>
              <a:rPr lang="en-US" dirty="0"/>
              <a:t>(</a:t>
            </a:r>
            <a:r>
              <a:rPr lang="en-US" dirty="0" err="1"/>
              <a:t>SurfaceHolder</a:t>
            </a:r>
            <a:r>
              <a:rPr lang="en-US" dirty="0"/>
              <a:t> holder) {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recorder.setPreviewDisplay</a:t>
            </a:r>
            <a:r>
              <a:rPr lang="en-US" dirty="0"/>
              <a:t>(</a:t>
            </a:r>
            <a:r>
              <a:rPr lang="en-US" dirty="0" err="1"/>
              <a:t>holder.getSurface</a:t>
            </a:r>
            <a:r>
              <a:rPr lang="en-US" dirty="0"/>
              <a:t>());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recorder.prepare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23375428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en-US" dirty="0" err="1"/>
              <a:t>SurfaceView</a:t>
            </a:r>
            <a:r>
              <a:rPr lang="en-US" dirty="0"/>
              <a:t>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 public void </a:t>
            </a:r>
            <a:r>
              <a:rPr lang="en-US" dirty="0" err="1"/>
              <a:t>surfaceChanged</a:t>
            </a:r>
            <a:r>
              <a:rPr lang="en-US" dirty="0"/>
              <a:t>(</a:t>
            </a:r>
            <a:r>
              <a:rPr lang="en-US" dirty="0" err="1"/>
              <a:t>SurfaceHolder</a:t>
            </a:r>
            <a:r>
              <a:rPr lang="en-US" dirty="0"/>
              <a:t> holder, </a:t>
            </a:r>
            <a:r>
              <a:rPr lang="en-US" dirty="0" err="1"/>
              <a:t>int</a:t>
            </a:r>
            <a:r>
              <a:rPr lang="en-US" dirty="0"/>
              <a:t> format, </a:t>
            </a:r>
            <a:r>
              <a:rPr lang="en-US" dirty="0" err="1"/>
              <a:t>int</a:t>
            </a:r>
            <a:r>
              <a:rPr lang="en-US" dirty="0"/>
              <a:t> width, </a:t>
            </a:r>
            <a:r>
              <a:rPr lang="en-US" dirty="0" err="1"/>
              <a:t>int</a:t>
            </a:r>
            <a:r>
              <a:rPr lang="en-US" dirty="0"/>
              <a:t> height) {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public void </a:t>
            </a:r>
            <a:r>
              <a:rPr lang="en-US" dirty="0" err="1"/>
              <a:t>surfaceDestroyed</a:t>
            </a:r>
            <a:r>
              <a:rPr lang="en-US" dirty="0"/>
              <a:t>(</a:t>
            </a:r>
            <a:r>
              <a:rPr lang="en-US" dirty="0" err="1"/>
              <a:t>SurfaceHolder</a:t>
            </a:r>
            <a:r>
              <a:rPr lang="en-US" dirty="0"/>
              <a:t> holder) {</a:t>
            </a:r>
          </a:p>
          <a:p>
            <a:pPr marL="0" indent="0">
              <a:buNone/>
            </a:pPr>
            <a:r>
              <a:rPr lang="en-US" dirty="0"/>
              <a:t>    if (recording) {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recorder.stop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  recording = false;</a:t>
            </a:r>
          </a:p>
          <a:p>
            <a:pPr marL="0" indent="0">
              <a:buNone/>
            </a:pPr>
            <a:r>
              <a:rPr lang="en-US" dirty="0"/>
              <a:t>    }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recorder.release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finish();</a:t>
            </a:r>
          </a:p>
          <a:p>
            <a:pPr marL="0" indent="0">
              <a:buNone/>
            </a:pPr>
            <a:r>
              <a:rPr lang="en-US" dirty="0"/>
              <a:t>  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13372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Recorder Settings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We need to set the sources for audio and video</a:t>
            </a:r>
          </a:p>
          <a:p>
            <a:pPr marL="0" indent="0">
              <a:buNone/>
            </a:pPr>
            <a:r>
              <a:rPr lang="en-US" dirty="0" err="1"/>
              <a:t>recorder.setAudioSource</a:t>
            </a:r>
            <a:r>
              <a:rPr lang="en-US" dirty="0"/>
              <a:t>( </a:t>
            </a:r>
            <a:r>
              <a:rPr lang="en-US" dirty="0" err="1"/>
              <a:t>MediaRecorder.AudioSource.MIC</a:t>
            </a:r>
            <a:r>
              <a:rPr lang="en-US" dirty="0"/>
              <a:t>);    </a:t>
            </a:r>
            <a:r>
              <a:rPr lang="en-US" dirty="0" err="1"/>
              <a:t>recorder.setVideoSource</a:t>
            </a:r>
            <a:r>
              <a:rPr lang="en-US" dirty="0"/>
              <a:t>(</a:t>
            </a:r>
          </a:p>
          <a:p>
            <a:pPr marL="0" indent="0">
              <a:buNone/>
            </a:pPr>
            <a:r>
              <a:rPr lang="en-US" dirty="0" err="1"/>
              <a:t>MediaRecorder.VideoSource.DEFAULT</a:t>
            </a:r>
            <a:r>
              <a:rPr lang="en-US" dirty="0"/>
              <a:t>);</a:t>
            </a:r>
          </a:p>
          <a:p>
            <a:pPr lvl="1"/>
            <a:r>
              <a:rPr lang="en-US" dirty="0" err="1"/>
              <a:t>MediaRecorder.VideoSource.CAMERA</a:t>
            </a:r>
            <a:r>
              <a:rPr lang="en-US" dirty="0"/>
              <a:t> should work as well.</a:t>
            </a:r>
          </a:p>
          <a:p>
            <a:r>
              <a:rPr lang="en-US" dirty="0"/>
              <a:t>Now we need to setup encoders.</a:t>
            </a:r>
          </a:p>
          <a:p>
            <a:pPr lvl="1"/>
            <a:r>
              <a:rPr lang="en-US" dirty="0"/>
              <a:t>In android 2.2 we can use profiles instead of setting everything manually.</a:t>
            </a:r>
          </a:p>
          <a:p>
            <a:pPr lvl="1"/>
            <a:r>
              <a:rPr lang="en-US" dirty="0" err="1"/>
              <a:t>CamcorderProfile.QUALITY_HIGH</a:t>
            </a:r>
            <a:r>
              <a:rPr lang="en-US" dirty="0"/>
              <a:t>  or QUALITY_LOW</a:t>
            </a:r>
          </a:p>
          <a:p>
            <a:pPr marL="0" indent="0">
              <a:buNone/>
            </a:pPr>
            <a:r>
              <a:rPr lang="en-US" dirty="0" err="1"/>
              <a:t>CamcorderProfile</a:t>
            </a:r>
            <a:r>
              <a:rPr lang="en-US" dirty="0"/>
              <a:t> </a:t>
            </a:r>
            <a:r>
              <a:rPr lang="en-US" dirty="0" err="1"/>
              <a:t>cpHigh</a:t>
            </a:r>
            <a:r>
              <a:rPr lang="en-US" dirty="0"/>
              <a:t> = </a:t>
            </a:r>
            <a:r>
              <a:rPr lang="en-US" dirty="0" err="1"/>
              <a:t>CamcorderProfile.get</a:t>
            </a:r>
            <a:r>
              <a:rPr lang="en-US" dirty="0"/>
              <a:t>(</a:t>
            </a:r>
            <a:r>
              <a:rPr lang="en-US" dirty="0" err="1"/>
              <a:t>CamcorderProfile.QUALITY_HIGH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err="1"/>
              <a:t>recorder.setProfile</a:t>
            </a:r>
            <a:r>
              <a:rPr lang="en-US" dirty="0"/>
              <a:t>(</a:t>
            </a:r>
            <a:r>
              <a:rPr lang="en-US" dirty="0" err="1"/>
              <a:t>cpHigh</a:t>
            </a:r>
            <a:r>
              <a:rPr lang="en-US" dirty="0"/>
              <a:t>);</a:t>
            </a:r>
          </a:p>
          <a:p>
            <a:r>
              <a:rPr lang="en-US" dirty="0"/>
              <a:t>And set the output location</a:t>
            </a:r>
          </a:p>
          <a:p>
            <a:pPr marL="0" indent="0">
              <a:buNone/>
            </a:pPr>
            <a:r>
              <a:rPr lang="en-US" dirty="0" err="1"/>
              <a:t>recorder.setOutputFile</a:t>
            </a:r>
            <a:r>
              <a:rPr lang="en-US" dirty="0"/>
              <a:t>("/</a:t>
            </a:r>
            <a:r>
              <a:rPr lang="en-US" dirty="0" err="1"/>
              <a:t>sdcard</a:t>
            </a:r>
            <a:r>
              <a:rPr lang="en-US" dirty="0"/>
              <a:t>/videocapture_example.mp4");</a:t>
            </a:r>
          </a:p>
        </p:txBody>
      </p:sp>
    </p:spTree>
    <p:extLst>
      <p:ext uri="{BB962C8B-B14F-4D97-AF65-F5344CB8AC3E}">
        <p14:creationId xmlns:p14="http://schemas.microsoft.com/office/powerpoint/2010/main" val="326571684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Recorder Settings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Manual settings could look like this:</a:t>
            </a:r>
          </a:p>
          <a:p>
            <a:pPr marL="0" indent="0">
              <a:buNone/>
            </a:pPr>
            <a:r>
              <a:rPr lang="en-US" sz="1800" dirty="0" err="1"/>
              <a:t>recorder.setOutputFormat</a:t>
            </a:r>
            <a:r>
              <a:rPr lang="en-US" sz="1800" dirty="0"/>
              <a:t>(MediaRecorder.OutputFormat.MPEG_4);</a:t>
            </a:r>
          </a:p>
          <a:p>
            <a:pPr marL="0" indent="0">
              <a:buNone/>
            </a:pPr>
            <a:r>
              <a:rPr lang="en-US" sz="1800" dirty="0" err="1"/>
              <a:t>recorder.setAudioEncoder</a:t>
            </a:r>
            <a:r>
              <a:rPr lang="en-US" sz="1800" dirty="0"/>
              <a:t>(</a:t>
            </a:r>
            <a:r>
              <a:rPr lang="en-US" sz="1800" dirty="0" err="1"/>
              <a:t>MediaRecorder.AudioEncoder.AMR_NB</a:t>
            </a:r>
            <a:r>
              <a:rPr lang="en-US" sz="1800" dirty="0"/>
              <a:t>);</a:t>
            </a:r>
          </a:p>
          <a:p>
            <a:pPr marL="0" indent="0">
              <a:buNone/>
            </a:pPr>
            <a:r>
              <a:rPr lang="en-US" sz="1800" dirty="0" err="1"/>
              <a:t>recorder.setVideoEncoder</a:t>
            </a:r>
            <a:r>
              <a:rPr lang="en-US" sz="1800" dirty="0"/>
              <a:t>(MediaRecorder.VideoEncoder.MPEG_4_SP);</a:t>
            </a:r>
          </a:p>
          <a:p>
            <a:r>
              <a:rPr lang="en-US" dirty="0"/>
              <a:t>QUALITY_HIGH settings are MP4 file</a:t>
            </a:r>
          </a:p>
          <a:p>
            <a:r>
              <a:rPr lang="en-US" dirty="0"/>
              <a:t>QUALITY_LOW settings are 3gp file</a:t>
            </a:r>
          </a:p>
          <a:p>
            <a:r>
              <a:rPr lang="en-US" dirty="0"/>
              <a:t>The manual list is very long, see the android doc’s or </a:t>
            </a:r>
            <a:r>
              <a:rPr lang="en-US" dirty="0" err="1"/>
              <a:t>Apress</a:t>
            </a:r>
            <a:r>
              <a:rPr lang="en-US" dirty="0"/>
              <a:t> - Pro Android Media Developing Graphics, Music, Video, and Rich Media Apps for Smartphones and Tablets,  Chapter 11 for a full list of settings.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0503881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record</a:t>
            </a:r>
          </a:p>
          <a:p>
            <a:pPr marL="0" indent="0">
              <a:buNone/>
            </a:pPr>
            <a:r>
              <a:rPr lang="en-US" dirty="0" err="1"/>
              <a:t>recorder.start</a:t>
            </a:r>
            <a:r>
              <a:rPr lang="en-US" dirty="0"/>
              <a:t>();</a:t>
            </a:r>
          </a:p>
          <a:p>
            <a:r>
              <a:rPr lang="en-US" dirty="0"/>
              <a:t>To stop</a:t>
            </a:r>
          </a:p>
          <a:p>
            <a:pPr marL="0" indent="0">
              <a:buNone/>
            </a:pPr>
            <a:r>
              <a:rPr lang="en-US" dirty="0" err="1"/>
              <a:t>recorder.stop</a:t>
            </a:r>
            <a:r>
              <a:rPr lang="en-US" dirty="0"/>
              <a:t>();</a:t>
            </a:r>
          </a:p>
          <a:p>
            <a:pPr lvl="1"/>
            <a:r>
              <a:rPr lang="en-US" dirty="0"/>
              <a:t>The file should be there at this point.</a:t>
            </a:r>
          </a:p>
          <a:p>
            <a:r>
              <a:rPr lang="en-US" dirty="0"/>
              <a:t>Remember when you are done</a:t>
            </a:r>
          </a:p>
          <a:p>
            <a:pPr marL="0" indent="0">
              <a:buNone/>
            </a:pPr>
            <a:r>
              <a:rPr lang="en-US" dirty="0" err="1"/>
              <a:t>recorder.release</a:t>
            </a:r>
            <a:r>
              <a:rPr lang="en-US" dirty="0"/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238193162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example code </a:t>
            </a:r>
          </a:p>
          <a:p>
            <a:pPr lvl="1"/>
            <a:r>
              <a:rPr lang="en-US" dirty="0"/>
              <a:t>need an </a:t>
            </a:r>
            <a:r>
              <a:rPr lang="en-US" dirty="0" err="1"/>
              <a:t>Sdcard</a:t>
            </a:r>
            <a:r>
              <a:rPr lang="en-US" dirty="0"/>
              <a:t> to test code and the file will be located /</a:t>
            </a:r>
            <a:r>
              <a:rPr lang="en-US" dirty="0" err="1"/>
              <a:t>sdcard</a:t>
            </a:r>
            <a:r>
              <a:rPr lang="en-US" dirty="0"/>
              <a:t>/videocapture_example.mp4</a:t>
            </a:r>
          </a:p>
          <a:p>
            <a:r>
              <a:rPr lang="en-US" dirty="0"/>
              <a:t>The code uses an extended </a:t>
            </a:r>
            <a:r>
              <a:rPr lang="en-US" dirty="0" err="1"/>
              <a:t>surfaceView</a:t>
            </a:r>
            <a:r>
              <a:rPr lang="en-US" dirty="0"/>
              <a:t> call </a:t>
            </a:r>
            <a:r>
              <a:rPr lang="en-US" dirty="0" err="1"/>
              <a:t>captureSurface</a:t>
            </a:r>
            <a:r>
              <a:rPr lang="en-US" dirty="0"/>
              <a:t>, instead of just a </a:t>
            </a:r>
            <a:r>
              <a:rPr lang="en-US" dirty="0" err="1"/>
              <a:t>surfaceView</a:t>
            </a:r>
            <a:endParaRPr lang="en-US" dirty="0"/>
          </a:p>
          <a:p>
            <a:pPr lvl="1"/>
            <a:r>
              <a:rPr lang="en-US" dirty="0"/>
              <a:t>The code is all there, but rearranged from the slides.</a:t>
            </a:r>
          </a:p>
          <a:p>
            <a:pPr lvl="2"/>
            <a:r>
              <a:rPr lang="en-US" dirty="0"/>
              <a:t>Honesty, the code just didn’t work without an extended </a:t>
            </a:r>
            <a:r>
              <a:rPr lang="en-US" dirty="0" err="1"/>
              <a:t>SurfaceView</a:t>
            </a:r>
            <a:endParaRPr lang="en-US" dirty="0"/>
          </a:p>
          <a:p>
            <a:r>
              <a:rPr lang="en-US" dirty="0"/>
              <a:t>The code starts up with the viewfinder, touch the screen to start recording, again to stop recording.  It will then launch the native media player to replay the video.</a:t>
            </a:r>
          </a:p>
          <a:p>
            <a:r>
              <a:rPr lang="en-US" dirty="0"/>
              <a:t>As Note, using this on API23+ (marshmallow), the video is likely upside down.</a:t>
            </a:r>
          </a:p>
        </p:txBody>
      </p:sp>
    </p:spTree>
    <p:extLst>
      <p:ext uri="{BB962C8B-B14F-4D97-AF65-F5344CB8AC3E}">
        <p14:creationId xmlns:p14="http://schemas.microsoft.com/office/powerpoint/2010/main" val="1350651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 a note.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also play the audio from video files with the method as well.</a:t>
            </a:r>
          </a:p>
          <a:p>
            <a:pPr lvl="1"/>
            <a:r>
              <a:rPr lang="en-US" dirty="0"/>
              <a:t>There just won’t be any picture, just the audio.</a:t>
            </a:r>
          </a:p>
        </p:txBody>
      </p:sp>
    </p:spTree>
    <p:extLst>
      <p:ext uri="{BB962C8B-B14F-4D97-AF65-F5344CB8AC3E}">
        <p14:creationId xmlns:p14="http://schemas.microsoft.com/office/powerpoint/2010/main" val="341720685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Camera V2 APIs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Recording VIDEO</a:t>
            </a:r>
          </a:p>
        </p:txBody>
      </p:sp>
    </p:spTree>
    <p:extLst>
      <p:ext uri="{BB962C8B-B14F-4D97-AF65-F5344CB8AC3E}">
        <p14:creationId xmlns:p14="http://schemas.microsoft.com/office/powerpoint/2010/main" val="41141028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Camera2 APIs.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Recording video with Camera2 API is very similar to taking a picture.</a:t>
            </a:r>
          </a:p>
          <a:p>
            <a:r>
              <a:rPr lang="en-US" dirty="0"/>
              <a:t>Except…</a:t>
            </a:r>
          </a:p>
          <a:p>
            <a:pPr lvl="1"/>
            <a:r>
              <a:rPr lang="en-US" dirty="0"/>
              <a:t>Change Capture to a Repeating Request.</a:t>
            </a:r>
          </a:p>
          <a:p>
            <a:pPr lvl="2"/>
            <a:r>
              <a:rPr lang="en-US" dirty="0"/>
              <a:t>Why?  Because we need more then one frame.</a:t>
            </a:r>
          </a:p>
          <a:p>
            <a:pPr lvl="1"/>
            <a:r>
              <a:rPr lang="en-US" dirty="0"/>
              <a:t>This changes how some of the code works.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As a note, on at least API 22 (lollipop 5.1) the example code works once then fails. </a:t>
            </a:r>
          </a:p>
          <a:p>
            <a:pPr lvl="1"/>
            <a:r>
              <a:rPr lang="en-US" dirty="0"/>
              <a:t>But works great on API 23 without any problems.</a:t>
            </a:r>
          </a:p>
        </p:txBody>
      </p:sp>
    </p:spTree>
    <p:extLst>
      <p:ext uri="{BB962C8B-B14F-4D97-AF65-F5344CB8AC3E}">
        <p14:creationId xmlns:p14="http://schemas.microsoft.com/office/powerpoint/2010/main" val="389480114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MediaRecorder</a:t>
            </a:r>
            <a:r>
              <a:rPr lang="en-US" dirty="0"/>
              <a:t> again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/>
              <a:t>Setup the media recorder with a couple of extras</a:t>
            </a:r>
          </a:p>
          <a:p>
            <a:pPr marL="0" indent="0">
              <a:buNone/>
            </a:pPr>
            <a:r>
              <a:rPr lang="en-US" dirty="0" err="1"/>
              <a:t>mMediaRecorder.setAudioSource</a:t>
            </a:r>
            <a:r>
              <a:rPr lang="en-US" dirty="0"/>
              <a:t>(</a:t>
            </a:r>
            <a:r>
              <a:rPr lang="en-US" dirty="0" err="1"/>
              <a:t>MediaRecorder.AudioSource.MIC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err="1"/>
              <a:t>mMediaRecorder.setVideoSource</a:t>
            </a:r>
            <a:r>
              <a:rPr lang="en-US" dirty="0"/>
              <a:t>(</a:t>
            </a:r>
            <a:r>
              <a:rPr lang="en-US" dirty="0" err="1"/>
              <a:t>MediaRecorder.VideoSource.SURFACE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err="1"/>
              <a:t>mMediaRecorder.setOutputFormat</a:t>
            </a:r>
            <a:r>
              <a:rPr lang="en-US" dirty="0"/>
              <a:t>(MediaRecorder.OutputFormat.MPEG_4);</a:t>
            </a:r>
          </a:p>
          <a:p>
            <a:pPr marL="0" indent="0">
              <a:buNone/>
            </a:pPr>
            <a:r>
              <a:rPr lang="en-US" dirty="0" err="1"/>
              <a:t>mMediaRecorder.setOutputFile</a:t>
            </a:r>
            <a:r>
              <a:rPr lang="en-US" dirty="0"/>
              <a:t>(</a:t>
            </a:r>
            <a:r>
              <a:rPr lang="en-US" dirty="0" err="1"/>
              <a:t>file.getAbsolutePath</a:t>
            </a:r>
            <a:r>
              <a:rPr lang="en-US" dirty="0"/>
              <a:t>());  //file is setup else where the example code.</a:t>
            </a:r>
          </a:p>
          <a:p>
            <a:pPr marL="0" indent="0">
              <a:buNone/>
            </a:pPr>
            <a:r>
              <a:rPr lang="en-US" dirty="0" err="1"/>
              <a:t>mMediaRecorder.setVideoEncodingBitRate</a:t>
            </a:r>
            <a:r>
              <a:rPr lang="en-US" dirty="0"/>
              <a:t>(10000000);</a:t>
            </a:r>
          </a:p>
          <a:p>
            <a:pPr marL="0" indent="0">
              <a:buNone/>
            </a:pPr>
            <a:r>
              <a:rPr lang="en-US" dirty="0" err="1"/>
              <a:t>mMediaRecorder.setVideoFrameRate</a:t>
            </a:r>
            <a:r>
              <a:rPr lang="en-US" dirty="0"/>
              <a:t>(30);</a:t>
            </a:r>
          </a:p>
          <a:p>
            <a:pPr marL="0" indent="0">
              <a:buNone/>
            </a:pPr>
            <a:r>
              <a:rPr lang="en-US" dirty="0" err="1"/>
              <a:t>mMediaRecorder.setVideoSize</a:t>
            </a:r>
            <a:r>
              <a:rPr lang="en-US" dirty="0"/>
              <a:t>(</a:t>
            </a:r>
            <a:r>
              <a:rPr lang="en-US" dirty="0" err="1"/>
              <a:t>mVideoSize.getWidth</a:t>
            </a:r>
            <a:r>
              <a:rPr lang="en-US" dirty="0"/>
              <a:t>(), </a:t>
            </a:r>
            <a:r>
              <a:rPr lang="en-US" dirty="0" err="1"/>
              <a:t>mVideoSize.getHeight</a:t>
            </a:r>
            <a:r>
              <a:rPr lang="en-US" dirty="0"/>
              <a:t>());</a:t>
            </a:r>
          </a:p>
          <a:p>
            <a:pPr marL="0" indent="0">
              <a:buNone/>
            </a:pPr>
            <a:r>
              <a:rPr lang="en-US" dirty="0" err="1"/>
              <a:t>mMediaRecorder.setVideoEncoder</a:t>
            </a:r>
            <a:r>
              <a:rPr lang="en-US" dirty="0"/>
              <a:t>(MediaRecorder.VideoEncoder.H264);</a:t>
            </a:r>
          </a:p>
          <a:p>
            <a:pPr marL="0" indent="0">
              <a:buNone/>
            </a:pPr>
            <a:r>
              <a:rPr lang="en-US" dirty="0" err="1"/>
              <a:t>mMediaRecorder.setAudioEncoder</a:t>
            </a:r>
            <a:r>
              <a:rPr lang="en-US" dirty="0"/>
              <a:t>(</a:t>
            </a:r>
            <a:r>
              <a:rPr lang="en-US" dirty="0" err="1"/>
              <a:t>MediaRecorder.AudioEncoder.AAC</a:t>
            </a:r>
            <a:r>
              <a:rPr lang="en-US" dirty="0"/>
              <a:t>);</a:t>
            </a:r>
          </a:p>
          <a:p>
            <a:r>
              <a:rPr lang="en-US" dirty="0"/>
              <a:t>Setup and fix the orientation, hopefully.  See code for </a:t>
            </a:r>
            <a:r>
              <a:rPr lang="en-US" dirty="0" err="1"/>
              <a:t>getJpegOrientation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deviceorientation</a:t>
            </a:r>
            <a:r>
              <a:rPr lang="en-US" dirty="0"/>
              <a:t> = </a:t>
            </a:r>
            <a:r>
              <a:rPr lang="en-US" dirty="0" err="1"/>
              <a:t>context.getResources</a:t>
            </a:r>
            <a:r>
              <a:rPr lang="en-US" dirty="0"/>
              <a:t>().</a:t>
            </a:r>
            <a:r>
              <a:rPr lang="en-US" dirty="0" err="1"/>
              <a:t>getConfiguration</a:t>
            </a:r>
            <a:r>
              <a:rPr lang="en-US" dirty="0"/>
              <a:t>().orientation;</a:t>
            </a:r>
          </a:p>
          <a:p>
            <a:pPr marL="0" indent="0">
              <a:buNone/>
            </a:pPr>
            <a:r>
              <a:rPr lang="en-US" dirty="0"/>
              <a:t>        </a:t>
            </a:r>
            <a:r>
              <a:rPr lang="en-US" dirty="0" err="1"/>
              <a:t>mMediaRecorder.setOrientationHint</a:t>
            </a:r>
            <a:r>
              <a:rPr lang="en-US" dirty="0"/>
              <a:t>(</a:t>
            </a:r>
            <a:r>
              <a:rPr lang="en-US" dirty="0" err="1"/>
              <a:t>getJpegOrientation</a:t>
            </a:r>
            <a:r>
              <a:rPr lang="en-US" dirty="0"/>
              <a:t>(characteristics, </a:t>
            </a:r>
            <a:r>
              <a:rPr lang="en-US" dirty="0" err="1"/>
              <a:t>deviceorientation</a:t>
            </a:r>
            <a:r>
              <a:rPr lang="en-US" dirty="0"/>
              <a:t>));</a:t>
            </a:r>
          </a:p>
          <a:p>
            <a:pPr marL="0" indent="0">
              <a:buNone/>
            </a:pPr>
            <a:r>
              <a:rPr lang="en-US" dirty="0" err="1"/>
              <a:t>mMediaRecorder.prepare</a:t>
            </a:r>
            <a:r>
              <a:rPr lang="en-US" dirty="0"/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831774868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the “preview” screen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/>
              <a:t>Basically the same with a couple of changes, where we add the </a:t>
            </a:r>
            <a:r>
              <a:rPr lang="en-US" dirty="0" err="1"/>
              <a:t>MediaRecorder</a:t>
            </a:r>
            <a:r>
              <a:rPr lang="en-US" dirty="0"/>
              <a:t> as a surface as well.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captureBuilder</a:t>
            </a:r>
            <a:r>
              <a:rPr lang="en-US" dirty="0"/>
              <a:t> = </a:t>
            </a:r>
            <a:r>
              <a:rPr lang="en-US" dirty="0" err="1"/>
              <a:t>mCameraDevice.createCaptureRequest</a:t>
            </a:r>
            <a:r>
              <a:rPr lang="en-US" dirty="0"/>
              <a:t>(</a:t>
            </a:r>
            <a:r>
              <a:rPr lang="en-US" dirty="0" err="1">
                <a:solidFill>
                  <a:srgbClr val="FF0000"/>
                </a:solidFill>
              </a:rPr>
              <a:t>CameraDevice.TEMPLATE_RECORD</a:t>
            </a:r>
            <a:r>
              <a:rPr lang="en-US" dirty="0"/>
              <a:t>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outputSurfaces</a:t>
            </a:r>
            <a:r>
              <a:rPr lang="en-US" dirty="0"/>
              <a:t> = new </a:t>
            </a:r>
            <a:r>
              <a:rPr lang="en-US" dirty="0" err="1"/>
              <a:t>ArrayList</a:t>
            </a:r>
            <a:r>
              <a:rPr lang="en-US" dirty="0"/>
              <a:t>&lt;Surface&gt;(2);</a:t>
            </a:r>
          </a:p>
          <a:p>
            <a:pPr marL="0" indent="0">
              <a:buNone/>
            </a:pPr>
            <a:r>
              <a:rPr lang="en-US" dirty="0" err="1"/>
              <a:t>outputSurfaces.add</a:t>
            </a:r>
            <a:r>
              <a:rPr lang="en-US" dirty="0"/>
              <a:t>(</a:t>
            </a:r>
            <a:r>
              <a:rPr lang="en-US" dirty="0" err="1">
                <a:solidFill>
                  <a:srgbClr val="FF0000"/>
                </a:solidFill>
              </a:rPr>
              <a:t>mMediaRecorder.getSurface</a:t>
            </a:r>
            <a:r>
              <a:rPr lang="en-US" dirty="0"/>
              <a:t>());</a:t>
            </a:r>
          </a:p>
          <a:p>
            <a:pPr marL="0" indent="0">
              <a:buNone/>
            </a:pPr>
            <a:r>
              <a:rPr lang="en-US" dirty="0" err="1"/>
              <a:t>outputSurfaces.add</a:t>
            </a:r>
            <a:r>
              <a:rPr lang="en-US" dirty="0"/>
              <a:t>(</a:t>
            </a:r>
            <a:r>
              <a:rPr lang="en-US" dirty="0" err="1"/>
              <a:t>mHolder.getSurface</a:t>
            </a:r>
            <a:r>
              <a:rPr lang="en-US" dirty="0"/>
              <a:t>());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HandlerThread</a:t>
            </a:r>
            <a:r>
              <a:rPr lang="en-US" dirty="0"/>
              <a:t> thread = new </a:t>
            </a:r>
            <a:r>
              <a:rPr lang="en-US" dirty="0" err="1"/>
              <a:t>HandlerThread</a:t>
            </a:r>
            <a:r>
              <a:rPr lang="en-US" dirty="0"/>
              <a:t>("</a:t>
            </a:r>
            <a:r>
              <a:rPr lang="en-US" dirty="0" err="1"/>
              <a:t>CameraVideo</a:t>
            </a:r>
            <a:r>
              <a:rPr lang="en-US" dirty="0"/>
              <a:t>");</a:t>
            </a:r>
          </a:p>
          <a:p>
            <a:pPr marL="0" indent="0">
              <a:buNone/>
            </a:pPr>
            <a:r>
              <a:rPr lang="en-US" dirty="0" err="1"/>
              <a:t>thread.start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 err="1"/>
              <a:t>backgroundHandler</a:t>
            </a:r>
            <a:r>
              <a:rPr lang="en-US" dirty="0"/>
              <a:t> = new Handler(</a:t>
            </a:r>
            <a:r>
              <a:rPr lang="en-US" dirty="0" err="1"/>
              <a:t>thread.getLooper</a:t>
            </a:r>
            <a:r>
              <a:rPr lang="en-US" dirty="0"/>
              <a:t>());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captureBuilder.addTarget</a:t>
            </a:r>
            <a:r>
              <a:rPr lang="en-US" dirty="0"/>
              <a:t>(</a:t>
            </a:r>
            <a:r>
              <a:rPr lang="en-US" dirty="0" err="1">
                <a:solidFill>
                  <a:srgbClr val="FF0000"/>
                </a:solidFill>
              </a:rPr>
              <a:t>mMediaRecorder.getSurface</a:t>
            </a:r>
            <a:r>
              <a:rPr lang="en-US" dirty="0">
                <a:solidFill>
                  <a:srgbClr val="FF0000"/>
                </a:solidFill>
              </a:rPr>
              <a:t>()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err="1"/>
              <a:t>captureBuilder.addTarget</a:t>
            </a:r>
            <a:r>
              <a:rPr lang="en-US" dirty="0"/>
              <a:t>(</a:t>
            </a:r>
            <a:r>
              <a:rPr lang="en-US" dirty="0" err="1"/>
              <a:t>mHolder.getSurface</a:t>
            </a:r>
            <a:r>
              <a:rPr lang="en-US" dirty="0"/>
              <a:t>());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captureBuilder.set</a:t>
            </a:r>
            <a:r>
              <a:rPr lang="en-US" dirty="0"/>
              <a:t>(</a:t>
            </a:r>
            <a:r>
              <a:rPr lang="en-US" dirty="0" err="1"/>
              <a:t>CaptureRequest.CONTROL_MODE</a:t>
            </a:r>
            <a:r>
              <a:rPr lang="en-US" dirty="0"/>
              <a:t>, </a:t>
            </a:r>
            <a:r>
              <a:rPr lang="en-US" dirty="0" err="1"/>
              <a:t>CameraMetadata.CONTROL_MODE_AUTO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 err="1"/>
              <a:t>mCameraDevice.createCaptureSession</a:t>
            </a:r>
            <a:r>
              <a:rPr lang="en-US" dirty="0"/>
              <a:t>(</a:t>
            </a:r>
            <a:r>
              <a:rPr lang="en-US" dirty="0" err="1"/>
              <a:t>outputSurfaces</a:t>
            </a:r>
            <a:r>
              <a:rPr lang="en-US" dirty="0"/>
              <a:t>, </a:t>
            </a:r>
            <a:r>
              <a:rPr lang="en-US" dirty="0" err="1"/>
              <a:t>mCaptureStateCallback</a:t>
            </a:r>
            <a:r>
              <a:rPr lang="en-US" dirty="0"/>
              <a:t>, </a:t>
            </a:r>
            <a:r>
              <a:rPr lang="en-US" dirty="0" err="1"/>
              <a:t>backgroundHandler</a:t>
            </a:r>
            <a:r>
              <a:rPr lang="en-US" dirty="0"/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41134179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CaptureSession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err="1"/>
              <a:t>CameraCaptureSession.StateCallback</a:t>
            </a:r>
            <a:r>
              <a:rPr lang="en-US" dirty="0"/>
              <a:t> </a:t>
            </a:r>
            <a:r>
              <a:rPr lang="en-US" dirty="0" err="1"/>
              <a:t>mCaptureStateCallback</a:t>
            </a:r>
            <a:r>
              <a:rPr lang="en-US" dirty="0"/>
              <a:t> = new </a:t>
            </a:r>
            <a:r>
              <a:rPr lang="en-US" dirty="0" err="1"/>
              <a:t>CameraCaptureSession.StateCallback</a:t>
            </a:r>
            <a:r>
              <a:rPr lang="en-US" dirty="0"/>
              <a:t>() {</a:t>
            </a:r>
          </a:p>
          <a:p>
            <a:pPr marL="0" indent="0">
              <a:buNone/>
            </a:pPr>
            <a:r>
              <a:rPr lang="en-US" dirty="0"/>
              <a:t>        @Override</a:t>
            </a:r>
          </a:p>
          <a:p>
            <a:pPr marL="0" indent="0">
              <a:buNone/>
            </a:pPr>
            <a:r>
              <a:rPr lang="en-US" dirty="0"/>
              <a:t>        public void </a:t>
            </a:r>
            <a:r>
              <a:rPr lang="en-US" dirty="0" err="1"/>
              <a:t>onConfigured</a:t>
            </a:r>
            <a:r>
              <a:rPr lang="en-US" dirty="0"/>
              <a:t>(</a:t>
            </a:r>
            <a:r>
              <a:rPr lang="en-US" dirty="0" err="1"/>
              <a:t>CameraCaptureSession</a:t>
            </a:r>
            <a:r>
              <a:rPr lang="en-US" dirty="0"/>
              <a:t> session) {</a:t>
            </a:r>
          </a:p>
          <a:p>
            <a:pPr marL="0" indent="0">
              <a:buNone/>
            </a:pPr>
            <a:r>
              <a:rPr lang="en-US" dirty="0"/>
              <a:t>            try {</a:t>
            </a:r>
          </a:p>
          <a:p>
            <a:pPr marL="0" indent="0">
              <a:buNone/>
            </a:pPr>
            <a:r>
              <a:rPr lang="en-US" dirty="0"/>
              <a:t>                </a:t>
            </a:r>
            <a:r>
              <a:rPr lang="en-US" dirty="0" err="1"/>
              <a:t>mSession</a:t>
            </a:r>
            <a:r>
              <a:rPr lang="en-US" dirty="0"/>
              <a:t> = session;</a:t>
            </a:r>
          </a:p>
          <a:p>
            <a:r>
              <a:rPr lang="en-US" dirty="0"/>
              <a:t>null for capture listener, because </a:t>
            </a:r>
            <a:r>
              <a:rPr lang="en-US" dirty="0" err="1"/>
              <a:t>mrecoder</a:t>
            </a:r>
            <a:r>
              <a:rPr lang="en-US" dirty="0"/>
              <a:t> does the work here and it’s a </a:t>
            </a:r>
            <a:r>
              <a:rPr lang="en-US" dirty="0" err="1"/>
              <a:t>repeatingRequest</a:t>
            </a:r>
            <a:r>
              <a:rPr lang="en-US" dirty="0"/>
              <a:t> now</a:t>
            </a:r>
          </a:p>
          <a:p>
            <a:pPr marL="0" indent="0">
              <a:buNone/>
            </a:pPr>
            <a:r>
              <a:rPr lang="en-US" dirty="0"/>
              <a:t>                </a:t>
            </a:r>
            <a:r>
              <a:rPr lang="en-US" dirty="0" err="1"/>
              <a:t>session.setRepeatingRequest</a:t>
            </a:r>
            <a:r>
              <a:rPr lang="en-US" dirty="0"/>
              <a:t>(</a:t>
            </a:r>
            <a:r>
              <a:rPr lang="en-US" dirty="0" err="1"/>
              <a:t>captureBuilder.build</a:t>
            </a:r>
            <a:r>
              <a:rPr lang="en-US" dirty="0"/>
              <a:t>(), null, </a:t>
            </a:r>
            <a:r>
              <a:rPr lang="en-US" dirty="0" err="1"/>
              <a:t>backgroundHandler</a:t>
            </a:r>
            <a:r>
              <a:rPr lang="en-US" dirty="0"/>
              <a:t>);</a:t>
            </a:r>
          </a:p>
          <a:p>
            <a:pPr marL="0" indent="0">
              <a:buNone/>
            </a:pPr>
            <a:r>
              <a:rPr lang="en-US" dirty="0"/>
              <a:t>            } catch (</a:t>
            </a:r>
            <a:r>
              <a:rPr lang="en-US" dirty="0" err="1"/>
              <a:t>CameraAccessException</a:t>
            </a:r>
            <a:r>
              <a:rPr lang="en-US" dirty="0"/>
              <a:t> e) {</a:t>
            </a:r>
          </a:p>
          <a:p>
            <a:pPr marL="0" indent="0">
              <a:buNone/>
            </a:pPr>
            <a:r>
              <a:rPr lang="en-US" dirty="0"/>
              <a:t>                </a:t>
            </a:r>
            <a:r>
              <a:rPr lang="en-US" dirty="0" err="1"/>
              <a:t>e.printStackTrace</a:t>
            </a:r>
            <a:r>
              <a:rPr lang="en-US" dirty="0"/>
              <a:t>();</a:t>
            </a:r>
          </a:p>
          <a:p>
            <a:pPr marL="0" indent="0">
              <a:buNone/>
            </a:pPr>
            <a:r>
              <a:rPr lang="en-US" dirty="0"/>
              <a:t>            }</a:t>
            </a:r>
          </a:p>
          <a:p>
            <a:pPr marL="0" indent="0">
              <a:buNone/>
            </a:pPr>
            <a:r>
              <a:rPr lang="en-US" dirty="0"/>
              <a:t>        }</a:t>
            </a:r>
          </a:p>
          <a:p>
            <a:pPr marL="0" indent="0">
              <a:buNone/>
            </a:pPr>
            <a:r>
              <a:rPr lang="en-US" dirty="0"/>
              <a:t>        @Override</a:t>
            </a:r>
          </a:p>
          <a:p>
            <a:pPr marL="0" indent="0">
              <a:buNone/>
            </a:pPr>
            <a:r>
              <a:rPr lang="en-US" dirty="0"/>
              <a:t>        public void </a:t>
            </a:r>
            <a:r>
              <a:rPr lang="en-US" dirty="0" err="1"/>
              <a:t>onConfigureFailed</a:t>
            </a:r>
            <a:r>
              <a:rPr lang="en-US" dirty="0"/>
              <a:t>(</a:t>
            </a:r>
            <a:r>
              <a:rPr lang="en-US" dirty="0" err="1"/>
              <a:t>CameraCaptureSession</a:t>
            </a:r>
            <a:r>
              <a:rPr lang="en-US" dirty="0"/>
              <a:t> session) {     }</a:t>
            </a:r>
          </a:p>
          <a:p>
            <a:pPr marL="0" indent="0">
              <a:buNone/>
            </a:pPr>
            <a:r>
              <a:rPr lang="en-US" dirty="0"/>
              <a:t>    };</a:t>
            </a:r>
          </a:p>
        </p:txBody>
      </p:sp>
    </p:spTree>
    <p:extLst>
      <p:ext uri="{BB962C8B-B14F-4D97-AF65-F5344CB8AC3E}">
        <p14:creationId xmlns:p14="http://schemas.microsoft.com/office/powerpoint/2010/main" val="10366185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Recording a video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Finally to start recording: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err="1"/>
              <a:t>mMediaRecorder.start</a:t>
            </a:r>
            <a:r>
              <a:rPr lang="en-US" dirty="0"/>
              <a:t>();</a:t>
            </a:r>
          </a:p>
          <a:p>
            <a:r>
              <a:rPr lang="en-US" dirty="0"/>
              <a:t>And to stop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err="1"/>
              <a:t>mMediaRecorder.stop</a:t>
            </a:r>
            <a:r>
              <a:rPr lang="en-US" dirty="0"/>
              <a:t>();</a:t>
            </a:r>
          </a:p>
          <a:p>
            <a:pPr marL="457200" lvl="1" indent="0">
              <a:buNone/>
            </a:pPr>
            <a:r>
              <a:rPr lang="en-US" dirty="0"/>
              <a:t> </a:t>
            </a:r>
            <a:r>
              <a:rPr lang="en-US" dirty="0" err="1"/>
              <a:t>mMediaRecorder.reset</a:t>
            </a:r>
            <a:r>
              <a:rPr lang="en-US" dirty="0"/>
              <a:t>();</a:t>
            </a:r>
          </a:p>
          <a:p>
            <a:pPr lvl="1"/>
            <a:r>
              <a:rPr lang="en-US" dirty="0"/>
              <a:t>The file is now stored.</a:t>
            </a:r>
          </a:p>
        </p:txBody>
      </p:sp>
    </p:spTree>
    <p:extLst>
      <p:ext uri="{BB962C8B-B14F-4D97-AF65-F5344CB8AC3E}">
        <p14:creationId xmlns:p14="http://schemas.microsoft.com/office/powerpoint/2010/main" val="76828957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CAMERAX video (API 21+ MOSTLY)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80196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CameraX</a:t>
            </a:r>
            <a:r>
              <a:rPr lang="en-US" dirty="0"/>
              <a:t> and video.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At 1.0.2 version, the video functions are not public but are usable.  They are public starting in  v1.2.0.</a:t>
            </a:r>
          </a:p>
          <a:p>
            <a:pPr lvl="1"/>
            <a:r>
              <a:rPr lang="en-US" dirty="0"/>
              <a:t>primary differences</a:t>
            </a:r>
          </a:p>
          <a:p>
            <a:pPr lvl="2"/>
            <a:r>
              <a:rPr lang="en-US" dirty="0"/>
              <a:t>Use a </a:t>
            </a:r>
            <a:r>
              <a:rPr lang="en-US" dirty="0" err="1"/>
              <a:t>VideoCapture</a:t>
            </a:r>
            <a:r>
              <a:rPr lang="en-US" dirty="0"/>
              <a:t> Object (instead of a </a:t>
            </a:r>
            <a:r>
              <a:rPr lang="en-US" dirty="0" err="1"/>
              <a:t>ImageCapture</a:t>
            </a:r>
            <a:r>
              <a:rPr lang="en-US" dirty="0"/>
              <a:t>)</a:t>
            </a:r>
          </a:p>
          <a:p>
            <a:pPr lvl="2"/>
            <a:r>
              <a:rPr lang="en-US" dirty="0" err="1"/>
              <a:t>VideoCaputre.startRecording</a:t>
            </a:r>
            <a:r>
              <a:rPr lang="en-US" dirty="0"/>
              <a:t>( first 2 are same parameters, </a:t>
            </a:r>
            <a:r>
              <a:rPr lang="en-US" dirty="0" err="1"/>
              <a:t>VideoCallback</a:t>
            </a:r>
            <a:r>
              <a:rPr lang="en-US" dirty="0"/>
              <a:t>)  </a:t>
            </a:r>
          </a:p>
          <a:p>
            <a:pPr lvl="2"/>
            <a:r>
              <a:rPr lang="en-US" dirty="0" err="1"/>
              <a:t>VideoCapture.stopRecording</a:t>
            </a:r>
            <a:r>
              <a:rPr lang="en-US" dirty="0"/>
              <a:t>()  //when done.</a:t>
            </a:r>
          </a:p>
          <a:p>
            <a:r>
              <a:rPr lang="en-US" dirty="0"/>
              <a:t>See the </a:t>
            </a:r>
            <a:r>
              <a:rPr lang="en-US" dirty="0" err="1"/>
              <a:t>CameraXVideoDemo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>
                <a:hlinkClick r:id="rId2"/>
              </a:rPr>
              <a:t>https://developer.android.com/training/camerax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09676388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CameraX</a:t>
            </a:r>
            <a:r>
              <a:rPr lang="en-US" dirty="0"/>
              <a:t> and Extensions API.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If you want to additionally use the </a:t>
            </a:r>
            <a:r>
              <a:rPr lang="en-US" dirty="0" err="1"/>
              <a:t>CameraX</a:t>
            </a:r>
            <a:r>
              <a:rPr lang="en-US" dirty="0"/>
              <a:t> Extensions library</a:t>
            </a:r>
          </a:p>
          <a:p>
            <a:pPr lvl="1"/>
            <a:r>
              <a:rPr lang="en-US" dirty="0"/>
              <a:t>implementation "androidx.camera:camera-extensions:1.5.1"</a:t>
            </a:r>
          </a:p>
          <a:p>
            <a:r>
              <a:rPr lang="en-US" dirty="0"/>
              <a:t>adds the following:</a:t>
            </a:r>
          </a:p>
          <a:p>
            <a:pPr lvl="1"/>
            <a:r>
              <a:rPr lang="en-US" dirty="0"/>
              <a:t>Auto: automatically adjust the final image based on the surrounding scenery.</a:t>
            </a:r>
          </a:p>
          <a:p>
            <a:pPr lvl="1"/>
            <a:r>
              <a:rPr lang="en-US" dirty="0" err="1"/>
              <a:t>Bokeh</a:t>
            </a:r>
            <a:r>
              <a:rPr lang="en-US" dirty="0"/>
              <a:t>: make foreground people sharper when photos are taken in portrait mode.</a:t>
            </a:r>
          </a:p>
          <a:p>
            <a:pPr lvl="1"/>
            <a:r>
              <a:rPr lang="en-US" dirty="0"/>
              <a:t>Face Retouch: skin-toning and other facial effects when taking still images.</a:t>
            </a:r>
          </a:p>
          <a:p>
            <a:pPr lvl="1"/>
            <a:r>
              <a:rPr lang="en-US" dirty="0"/>
              <a:t>HDR(High Dynamic Range): taking photos with different AE settings.</a:t>
            </a:r>
          </a:p>
          <a:p>
            <a:pPr lvl="1"/>
            <a:r>
              <a:rPr lang="en-US" dirty="0"/>
              <a:t>Night: take great still images under low-light situations, typically at night time.</a:t>
            </a:r>
          </a:p>
          <a:p>
            <a:r>
              <a:rPr lang="en-US" dirty="0"/>
              <a:t>must be supported by the device rom though, so you have to add checks to see if these extensions are available to use.</a:t>
            </a:r>
          </a:p>
        </p:txBody>
      </p:sp>
    </p:spTree>
    <p:extLst>
      <p:ext uri="{BB962C8B-B14F-4D97-AF65-F5344CB8AC3E}">
        <p14:creationId xmlns:p14="http://schemas.microsoft.com/office/powerpoint/2010/main" val="379823264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VideoCapture1 uses the camera2 and this material covered here.</a:t>
            </a:r>
          </a:p>
          <a:p>
            <a:r>
              <a:rPr lang="en-US" dirty="0"/>
              <a:t>VideoCapture2 uses the camera2 and records and provides playback as well.</a:t>
            </a:r>
          </a:p>
          <a:p>
            <a:r>
              <a:rPr lang="en-US" dirty="0" err="1"/>
              <a:t>VideoCaptureIntent</a:t>
            </a:r>
            <a:r>
              <a:rPr lang="en-US" dirty="0"/>
              <a:t> shows how to ask the video recorder (likely camera) to record for you and store in default directory, inside your app, or onto the </a:t>
            </a:r>
            <a:r>
              <a:rPr lang="en-US" dirty="0" err="1"/>
              <a:t>sdcard</a:t>
            </a:r>
            <a:r>
              <a:rPr lang="en-US" dirty="0"/>
              <a:t> using the </a:t>
            </a:r>
            <a:r>
              <a:rPr lang="en-US" dirty="0" err="1"/>
              <a:t>mediastore</a:t>
            </a:r>
            <a:r>
              <a:rPr lang="en-US" dirty="0"/>
              <a:t>.  So no permissions are necessary.</a:t>
            </a:r>
          </a:p>
          <a:p>
            <a:r>
              <a:rPr lang="en-US" dirty="0" err="1"/>
              <a:t>CameraXVideoDemo</a:t>
            </a:r>
            <a:r>
              <a:rPr lang="en-US" dirty="0"/>
              <a:t> uses the new </a:t>
            </a:r>
            <a:r>
              <a:rPr lang="en-US" dirty="0" err="1"/>
              <a:t>CameraX</a:t>
            </a:r>
            <a:r>
              <a:rPr lang="en-US" dirty="0"/>
              <a:t> libraries.</a:t>
            </a:r>
          </a:p>
        </p:txBody>
      </p:sp>
    </p:spTree>
    <p:extLst>
      <p:ext uri="{BB962C8B-B14F-4D97-AF65-F5344CB8AC3E}">
        <p14:creationId xmlns:p14="http://schemas.microsoft.com/office/powerpoint/2010/main" val="1929484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Audio Capture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May not be able test with the android simulators</a:t>
            </a:r>
          </a:p>
          <a:p>
            <a:pPr lvl="1"/>
            <a:r>
              <a:rPr lang="en-US" dirty="0"/>
              <a:t>Android simulators may through errors, saying device doesn’t exist.</a:t>
            </a:r>
          </a:p>
          <a:p>
            <a:pPr lvl="1"/>
            <a:r>
              <a:rPr lang="en-US" dirty="0"/>
              <a:t>You need to have a microphone attached before the simulator is launched. </a:t>
            </a:r>
          </a:p>
          <a:p>
            <a:r>
              <a:rPr lang="en-US" dirty="0"/>
              <a:t>You have to test all the code on the phone.</a:t>
            </a:r>
          </a:p>
          <a:p>
            <a:pPr lvl="1"/>
            <a:r>
              <a:rPr lang="en-US" dirty="0"/>
              <a:t>All examples were tested and worked on the phones.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562499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hlinkClick r:id="rId2"/>
              </a:rPr>
              <a:t>http://developer.android.com/intl/zh-CN/guide/topics/media/index.html</a:t>
            </a:r>
            <a:endParaRPr lang="en-US" dirty="0"/>
          </a:p>
          <a:p>
            <a:r>
              <a:rPr lang="en-US" dirty="0">
                <a:hlinkClick r:id="rId3"/>
              </a:rPr>
              <a:t>http://www.brighthub.com/mobile/google-android/articles/43414.aspx</a:t>
            </a:r>
            <a:r>
              <a:rPr lang="en-US" dirty="0"/>
              <a:t> (a difficult example to follow and it’s for 1.6)</a:t>
            </a:r>
          </a:p>
          <a:p>
            <a:r>
              <a:rPr lang="en-US" dirty="0" err="1"/>
              <a:t>Apress</a:t>
            </a:r>
            <a:r>
              <a:rPr lang="en-US" dirty="0"/>
              <a:t> - Pro Android Media Developing Graphics, Music, Video, and Rich Media Apps for Smartphones and Tablets</a:t>
            </a:r>
          </a:p>
          <a:p>
            <a:pPr lvl="1"/>
            <a:r>
              <a:rPr lang="en-US" dirty="0"/>
              <a:t>Chapter 2 for taking pictures, chapter 9 for video playback.</a:t>
            </a:r>
          </a:p>
          <a:p>
            <a:r>
              <a:rPr lang="en-US" dirty="0"/>
              <a:t>API examples, </a:t>
            </a:r>
            <a:r>
              <a:rPr lang="en-US" dirty="0" err="1"/>
              <a:t>com.example.android.apis.media</a:t>
            </a:r>
            <a:endParaRPr lang="en-US" dirty="0"/>
          </a:p>
          <a:p>
            <a:r>
              <a:rPr lang="en-US" dirty="0"/>
              <a:t>Camera2</a:t>
            </a:r>
          </a:p>
          <a:p>
            <a:pPr lvl="1"/>
            <a:r>
              <a:rPr lang="en-US" dirty="0">
                <a:hlinkClick r:id="rId4"/>
              </a:rPr>
              <a:t>https://github.com/googlesamples/android-Camera2Video</a:t>
            </a:r>
            <a:endParaRPr lang="en-US" dirty="0"/>
          </a:p>
          <a:p>
            <a:pPr lvl="1"/>
            <a:r>
              <a:rPr lang="en-US">
                <a:hlinkClick r:id="rId5"/>
              </a:rPr>
              <a:t>http://developer.android.com/reference/android/hardware/camera2/package-summary.html</a:t>
            </a:r>
            <a:r>
              <a:rPr lang="en-US"/>
              <a:t> 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4243389" y="1676401"/>
            <a:ext cx="1735137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5000" b="1">
                <a:latin typeface="Tahoma" pitchFamily="34" charset="0"/>
              </a:rPr>
              <a:t>Q</a:t>
            </a:r>
          </a:p>
        </p:txBody>
      </p:sp>
      <p:sp>
        <p:nvSpPr>
          <p:cNvPr id="41987" name="Text Box 3"/>
          <p:cNvSpPr txBox="1">
            <a:spLocks noChangeArrowheads="1"/>
          </p:cNvSpPr>
          <p:nvPr/>
        </p:nvSpPr>
        <p:spPr bwMode="auto">
          <a:xfrm>
            <a:off x="6054725" y="2044701"/>
            <a:ext cx="1735138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5000" b="1">
                <a:latin typeface="Tahoma" pitchFamily="34" charset="0"/>
              </a:rPr>
              <a:t>A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5334000" y="2679701"/>
            <a:ext cx="1735138" cy="161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0000" b="1">
                <a:latin typeface="Tahoma" pitchFamily="34" charset="0"/>
              </a:rPr>
              <a:t>&amp;</a:t>
            </a:r>
            <a:endParaRPr lang="en-US" sz="15000" b="1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9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autoUpdateAnimBg="0"/>
      <p:bldP spid="41987" grpId="0" autoUpdateAnimBg="0"/>
      <p:bldP spid="41988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Capturing Audio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Android </a:t>
            </a:r>
            <a:r>
              <a:rPr lang="en-US" dirty="0" err="1"/>
              <a:t>android.media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147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6054</Words>
  <Application>Microsoft Office PowerPoint</Application>
  <PresentationFormat>Widescreen</PresentationFormat>
  <Paragraphs>698</Paragraphs>
  <Slides>81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81</vt:i4>
      </vt:variant>
    </vt:vector>
  </HeadingPairs>
  <TitlesOfParts>
    <vt:vector size="88" baseType="lpstr">
      <vt:lpstr>Aptos</vt:lpstr>
      <vt:lpstr>Aptos Display</vt:lpstr>
      <vt:lpstr>Arial</vt:lpstr>
      <vt:lpstr>JetBrains Mono</vt:lpstr>
      <vt:lpstr>Tahoma</vt:lpstr>
      <vt:lpstr>Wingdings</vt:lpstr>
      <vt:lpstr>Office Theme</vt:lpstr>
      <vt:lpstr>Cosc 5/4730</vt:lpstr>
      <vt:lpstr>Emulators and Samsung</vt:lpstr>
      <vt:lpstr>Playing Audio</vt:lpstr>
      <vt:lpstr>Playing audio</vt:lpstr>
      <vt:lpstr>mediaplayer states</vt:lpstr>
      <vt:lpstr>Example</vt:lpstr>
      <vt:lpstr>As a note.</vt:lpstr>
      <vt:lpstr>Audio Capture</vt:lpstr>
      <vt:lpstr>Capturing Audio</vt:lpstr>
      <vt:lpstr>Recording Audio</vt:lpstr>
      <vt:lpstr>Recording Audio (2)</vt:lpstr>
      <vt:lpstr>Example Code</vt:lpstr>
      <vt:lpstr>Audio settings</vt:lpstr>
      <vt:lpstr>Recording incoming phone calls</vt:lpstr>
      <vt:lpstr>Permissions</vt:lpstr>
      <vt:lpstr>Media Store and no write permissions.</vt:lpstr>
      <vt:lpstr>now write.</vt:lpstr>
      <vt:lpstr>References</vt:lpstr>
      <vt:lpstr>Play media</vt:lpstr>
      <vt:lpstr>Supported formats</vt:lpstr>
      <vt:lpstr>Android</vt:lpstr>
      <vt:lpstr>VideoView</vt:lpstr>
      <vt:lpstr>ViewView example</vt:lpstr>
      <vt:lpstr>Adding media controllers.</vt:lpstr>
      <vt:lpstr>Using native media player</vt:lpstr>
      <vt:lpstr>Example code</vt:lpstr>
      <vt:lpstr>Displaying a picture</vt:lpstr>
      <vt:lpstr>Displaying Pictures</vt:lpstr>
      <vt:lpstr>Taking a picture</vt:lpstr>
      <vt:lpstr>Camera vs Camera2 API</vt:lpstr>
      <vt:lpstr>Camera V1 APIs   (api below 21)  legacy code</vt:lpstr>
      <vt:lpstr>What to use</vt:lpstr>
      <vt:lpstr>Taking a picture</vt:lpstr>
      <vt:lpstr>“View Finder”</vt:lpstr>
      <vt:lpstr>“View Finder” (2)</vt:lpstr>
      <vt:lpstr>“View Finder” (3)</vt:lpstr>
      <vt:lpstr>Get the Picture</vt:lpstr>
      <vt:lpstr>Get the Picture (2)</vt:lpstr>
      <vt:lpstr>Camera V2 APIs  (api 21+)  Current code ish.  cameraX</vt:lpstr>
      <vt:lpstr>Camera2 APIs</vt:lpstr>
      <vt:lpstr>Camera2 ViewFinder</vt:lpstr>
      <vt:lpstr>Camera2 ViewFinder (2)</vt:lpstr>
      <vt:lpstr>startPreview</vt:lpstr>
      <vt:lpstr>startPreview(2)</vt:lpstr>
      <vt:lpstr>Now we have preview</vt:lpstr>
      <vt:lpstr>Taking the picture</vt:lpstr>
      <vt:lpstr>readerListener</vt:lpstr>
      <vt:lpstr>Taking the picture (2)</vt:lpstr>
      <vt:lpstr>Taking the picture (3)</vt:lpstr>
      <vt:lpstr>With an INTENT</vt:lpstr>
      <vt:lpstr>Via an Intent.</vt:lpstr>
      <vt:lpstr>Via an Intent (2)</vt:lpstr>
      <vt:lpstr>Android Example Code</vt:lpstr>
      <vt:lpstr>CameraX (api 21+ mostly)  </vt:lpstr>
      <vt:lpstr>CameraX </vt:lpstr>
      <vt:lpstr>xml and viewfinder.</vt:lpstr>
      <vt:lpstr>"Turn on" the camera and get a preview</vt:lpstr>
      <vt:lpstr>Take the picture</vt:lpstr>
      <vt:lpstr>Android Example Code</vt:lpstr>
      <vt:lpstr>Recording VIDEO</vt:lpstr>
      <vt:lpstr>Camera V1 APIs</vt:lpstr>
      <vt:lpstr>First… </vt:lpstr>
      <vt:lpstr>Uses a surfaceView</vt:lpstr>
      <vt:lpstr>Example SurfaceView</vt:lpstr>
      <vt:lpstr>Example SurfaceView (2)</vt:lpstr>
      <vt:lpstr>Recorder Settings</vt:lpstr>
      <vt:lpstr>Recorder Settings (2)</vt:lpstr>
      <vt:lpstr>Recording</vt:lpstr>
      <vt:lpstr>Example code</vt:lpstr>
      <vt:lpstr>Camera V2 APIs</vt:lpstr>
      <vt:lpstr>Camera2 APIs.</vt:lpstr>
      <vt:lpstr>MediaRecorder again</vt:lpstr>
      <vt:lpstr>Now the “preview” screen</vt:lpstr>
      <vt:lpstr>CaptureSession</vt:lpstr>
      <vt:lpstr>Recording a video</vt:lpstr>
      <vt:lpstr>CAMERAX video (API 21+ MOSTLY)</vt:lpstr>
      <vt:lpstr>CameraX and video.</vt:lpstr>
      <vt:lpstr>CameraX and Extensions API.</vt:lpstr>
      <vt:lpstr>Example code</vt:lpstr>
      <vt:lpstr>References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2025-10-29T21:52:20Z</dcterms:created>
  <dcterms:modified xsi:type="dcterms:W3CDTF">2025-10-29T21:52:43Z</dcterms:modified>
</cp:coreProperties>
</file>